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46.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5.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33.xml" ContentType="application/vnd.openxmlformats-officedocument.presentationml.slideLayout+xml"/>
  <Override PartName="/ppt/slideLayouts/slideLayout31.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32.xml" ContentType="application/vnd.openxmlformats-officedocument.presentationml.slideLayout+xml"/>
  <Override PartName="/ppt/slideLayouts/slideLayout30.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notesMasters/notesMaster1.xml" ContentType="application/vnd.openxmlformats-officedocument.presentationml.notesMaster+xml"/>
  <Override PartName="/ppt/theme/theme5.xml" ContentType="application/vnd.openxmlformats-officedocument.theme+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ppt/tags/tag1.xml" ContentType="application/vnd.openxmlformats-officedocument.presentationml.tag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39" r:id="rId1"/>
    <p:sldMasterId id="2147483855" r:id="rId2"/>
    <p:sldMasterId id="2147483871" r:id="rId3"/>
  </p:sldMasterIdLst>
  <p:notesMasterIdLst>
    <p:notesMasterId r:id="rId12"/>
  </p:notesMasterIdLst>
  <p:handoutMasterIdLst>
    <p:handoutMasterId r:id="rId13"/>
  </p:handoutMasterIdLst>
  <p:sldIdLst>
    <p:sldId id="548" r:id="rId4"/>
    <p:sldId id="549" r:id="rId5"/>
    <p:sldId id="546" r:id="rId6"/>
    <p:sldId id="542" r:id="rId7"/>
    <p:sldId id="545" r:id="rId8"/>
    <p:sldId id="543" r:id="rId9"/>
    <p:sldId id="550" r:id="rId10"/>
    <p:sldId id="511" r:id="rId11"/>
  </p:sldIdLst>
  <p:sldSz cx="9144000" cy="5143500" type="screen16x9"/>
  <p:notesSz cx="7010400" cy="9296400"/>
  <p:custDataLst>
    <p:tags r:id="rId14"/>
  </p:custDataLst>
  <p:defaultTex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096" algn="ctr" rtl="0" fontAlgn="base">
      <a:spcBef>
        <a:spcPct val="0"/>
      </a:spcBef>
      <a:spcAft>
        <a:spcPct val="0"/>
      </a:spcAft>
      <a:defRPr sz="2400" kern="1200">
        <a:solidFill>
          <a:schemeClr val="tx1"/>
        </a:solidFill>
        <a:latin typeface="Arial" charset="0"/>
        <a:ea typeface="+mn-ea"/>
        <a:cs typeface="+mn-cs"/>
      </a:defRPr>
    </a:lvl2pPr>
    <a:lvl3pPr marL="914192" algn="ctr" rtl="0" fontAlgn="base">
      <a:spcBef>
        <a:spcPct val="0"/>
      </a:spcBef>
      <a:spcAft>
        <a:spcPct val="0"/>
      </a:spcAft>
      <a:defRPr sz="2400" kern="1200">
        <a:solidFill>
          <a:schemeClr val="tx1"/>
        </a:solidFill>
        <a:latin typeface="Arial" charset="0"/>
        <a:ea typeface="+mn-ea"/>
        <a:cs typeface="+mn-cs"/>
      </a:defRPr>
    </a:lvl3pPr>
    <a:lvl4pPr marL="1371288" algn="ctr" rtl="0" fontAlgn="base">
      <a:spcBef>
        <a:spcPct val="0"/>
      </a:spcBef>
      <a:spcAft>
        <a:spcPct val="0"/>
      </a:spcAft>
      <a:defRPr sz="2400" kern="1200">
        <a:solidFill>
          <a:schemeClr val="tx1"/>
        </a:solidFill>
        <a:latin typeface="Arial" charset="0"/>
        <a:ea typeface="+mn-ea"/>
        <a:cs typeface="+mn-cs"/>
      </a:defRPr>
    </a:lvl4pPr>
    <a:lvl5pPr marL="1828385" algn="ctr" rtl="0" fontAlgn="base">
      <a:spcBef>
        <a:spcPct val="0"/>
      </a:spcBef>
      <a:spcAft>
        <a:spcPct val="0"/>
      </a:spcAft>
      <a:defRPr sz="2400" kern="1200">
        <a:solidFill>
          <a:schemeClr val="tx1"/>
        </a:solidFill>
        <a:latin typeface="Arial" charset="0"/>
        <a:ea typeface="+mn-ea"/>
        <a:cs typeface="+mn-cs"/>
      </a:defRPr>
    </a:lvl5pPr>
    <a:lvl6pPr marL="2285480" algn="l" defTabSz="914192" rtl="0" eaLnBrk="1" latinLnBrk="0" hangingPunct="1">
      <a:defRPr sz="2400" kern="1200">
        <a:solidFill>
          <a:schemeClr val="tx1"/>
        </a:solidFill>
        <a:latin typeface="Arial" charset="0"/>
        <a:ea typeface="+mn-ea"/>
        <a:cs typeface="+mn-cs"/>
      </a:defRPr>
    </a:lvl6pPr>
    <a:lvl7pPr marL="2742577" algn="l" defTabSz="914192" rtl="0" eaLnBrk="1" latinLnBrk="0" hangingPunct="1">
      <a:defRPr sz="2400" kern="1200">
        <a:solidFill>
          <a:schemeClr val="tx1"/>
        </a:solidFill>
        <a:latin typeface="Arial" charset="0"/>
        <a:ea typeface="+mn-ea"/>
        <a:cs typeface="+mn-cs"/>
      </a:defRPr>
    </a:lvl7pPr>
    <a:lvl8pPr marL="3199673" algn="l" defTabSz="914192" rtl="0" eaLnBrk="1" latinLnBrk="0" hangingPunct="1">
      <a:defRPr sz="2400" kern="1200">
        <a:solidFill>
          <a:schemeClr val="tx1"/>
        </a:solidFill>
        <a:latin typeface="Arial" charset="0"/>
        <a:ea typeface="+mn-ea"/>
        <a:cs typeface="+mn-cs"/>
      </a:defRPr>
    </a:lvl8pPr>
    <a:lvl9pPr marL="3656769" algn="l" defTabSz="914192"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619">
          <p15:clr>
            <a:srgbClr val="A4A3A4"/>
          </p15:clr>
        </p15:guide>
        <p15:guide id="2" orient="horz" pos="144">
          <p15:clr>
            <a:srgbClr val="A4A3A4"/>
          </p15:clr>
        </p15:guide>
        <p15:guide id="3" orient="horz" pos="576">
          <p15:clr>
            <a:srgbClr val="A4A3A4"/>
          </p15:clr>
        </p15:guide>
        <p15:guide id="4" orient="horz" pos="2918">
          <p15:clr>
            <a:srgbClr val="A4A3A4"/>
          </p15:clr>
        </p15:guide>
        <p15:guide id="5" pos="2882">
          <p15:clr>
            <a:srgbClr val="A4A3A4"/>
          </p15:clr>
        </p15:guide>
        <p15:guide id="6" pos="240">
          <p15:clr>
            <a:srgbClr val="A4A3A4"/>
          </p15:clr>
        </p15:guide>
        <p15:guide id="7" pos="5520">
          <p15:clr>
            <a:srgbClr val="A4A3A4"/>
          </p15:clr>
        </p15:guide>
      </p15:sldGuideLst>
    </p:ext>
    <p:ext uri="{2D200454-40CA-4A62-9FC3-DE9A4176ACB9}">
      <p15:notesGuideLst xmlns:p15="http://schemas.microsoft.com/office/powerpoint/2012/main">
        <p15:guide id="1" orient="horz" pos="2928" userDrawn="1">
          <p15:clr>
            <a:srgbClr val="A4A3A4"/>
          </p15:clr>
        </p15:guide>
        <p15:guide id="2" orient="horz" pos="182" userDrawn="1">
          <p15:clr>
            <a:srgbClr val="A4A3A4"/>
          </p15:clr>
        </p15:guide>
        <p15:guide id="3" pos="2208" userDrawn="1">
          <p15:clr>
            <a:srgbClr val="A4A3A4"/>
          </p15:clr>
        </p15:guide>
        <p15:guide id="4" pos="209" userDrawn="1">
          <p15:clr>
            <a:srgbClr val="A4A3A4"/>
          </p15:clr>
        </p15:guide>
        <p15:guide id="5" pos="420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0DF00"/>
    <a:srgbClr val="609800"/>
    <a:srgbClr val="60AD00"/>
    <a:srgbClr val="F1BF00"/>
    <a:srgbClr val="F1BF29"/>
    <a:srgbClr val="DB1E2C"/>
    <a:srgbClr val="339900"/>
    <a:srgbClr val="008040"/>
    <a:srgbClr val="CAAE55"/>
    <a:srgbClr val="DB1E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2833802-FEF1-4C79-8D5D-14CF1EAF98D9}">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258" autoAdjust="0"/>
    <p:restoredTop sz="88004" autoAdjust="0"/>
  </p:normalViewPr>
  <p:slideViewPr>
    <p:cSldViewPr>
      <p:cViewPr varScale="1">
        <p:scale>
          <a:sx n="133" d="100"/>
          <a:sy n="133" d="100"/>
        </p:scale>
        <p:origin x="582" y="96"/>
      </p:cViewPr>
      <p:guideLst>
        <p:guide orient="horz" pos="1619"/>
        <p:guide orient="horz" pos="144"/>
        <p:guide orient="horz" pos="576"/>
        <p:guide orient="horz" pos="2918"/>
        <p:guide pos="2882"/>
        <p:guide pos="240"/>
        <p:guide pos="5520"/>
      </p:guideLst>
    </p:cSldViewPr>
  </p:slideViewPr>
  <p:notesTextViewPr>
    <p:cViewPr>
      <p:scale>
        <a:sx n="3" d="2"/>
        <a:sy n="3" d="2"/>
      </p:scale>
      <p:origin x="0" y="0"/>
    </p:cViewPr>
  </p:notesTextViewPr>
  <p:sorterViewPr>
    <p:cViewPr>
      <p:scale>
        <a:sx n="190" d="100"/>
        <a:sy n="190" d="100"/>
      </p:scale>
      <p:origin x="0" y="0"/>
    </p:cViewPr>
  </p:sorterViewPr>
  <p:notesViewPr>
    <p:cSldViewPr>
      <p:cViewPr varScale="1">
        <p:scale>
          <a:sx n="59" d="100"/>
          <a:sy n="59" d="100"/>
        </p:scale>
        <p:origin x="-2630" y="-82"/>
      </p:cViewPr>
      <p:guideLst>
        <p:guide orient="horz" pos="2928"/>
        <p:guide orient="horz" pos="182"/>
        <p:guide pos="2208"/>
        <p:guide pos="209"/>
        <p:guide pos="420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customXml" Target="../customXml/item3.xml"/><Relationship Id="rId7" Type="http://schemas.openxmlformats.org/officeDocument/2006/relationships/slide" Target="slides/slide4.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customXml" Target="../customXml/item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pPr>
              <a:defRPr/>
            </a:pPr>
            <a:endParaRPr lang="en-US" dirty="0">
              <a:latin typeface="+mn-lt"/>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pPr>
              <a:defRPr/>
            </a:pPr>
            <a:fld id="{38ED21EF-1646-431D-87E1-4372984CC9F4}" type="datetimeFigureOut">
              <a:rPr lang="en-US">
                <a:latin typeface="+mn-lt"/>
              </a:rPr>
              <a:pPr>
                <a:defRPr/>
              </a:pPr>
              <a:t>1/19/2017</a:t>
            </a:fld>
            <a:endParaRPr lang="en-US" dirty="0">
              <a:latin typeface="+mn-lt"/>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pPr>
              <a:defRPr/>
            </a:pPr>
            <a:endParaRPr lang="en-US" dirty="0">
              <a:latin typeface="+mn-lt"/>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pPr>
              <a:defRPr/>
            </a:pPr>
            <a:fld id="{AF812EFC-5DA8-4918-AF48-019594BE3609}" type="slidenum">
              <a:rPr lang="en-US">
                <a:latin typeface="+mn-lt"/>
              </a:rPr>
              <a:pPr>
                <a:defRPr/>
              </a:pPr>
              <a:t>‹#›</a:t>
            </a:fld>
            <a:endParaRPr lang="en-US" dirty="0">
              <a:latin typeface="+mn-lt"/>
            </a:endParaRPr>
          </a:p>
        </p:txBody>
      </p:sp>
    </p:spTree>
    <p:extLst>
      <p:ext uri="{BB962C8B-B14F-4D97-AF65-F5344CB8AC3E}">
        <p14:creationId xmlns:p14="http://schemas.microsoft.com/office/powerpoint/2010/main" val="3455622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7727" y="8676641"/>
            <a:ext cx="1233311" cy="3227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245" name="Rectangle 5"/>
          <p:cNvSpPr>
            <a:spLocks noGrp="1" noChangeArrowheads="1"/>
          </p:cNvSpPr>
          <p:nvPr>
            <p:ph type="body" sz="quarter" idx="3"/>
          </p:nvPr>
        </p:nvSpPr>
        <p:spPr bwMode="auto">
          <a:xfrm>
            <a:off x="331048" y="3253743"/>
            <a:ext cx="6348306" cy="5318265"/>
          </a:xfrm>
          <a:prstGeom prst="rect">
            <a:avLst/>
          </a:prstGeom>
          <a:noFill/>
          <a:ln w="9525">
            <a:noFill/>
            <a:miter lim="800000"/>
            <a:headEnd/>
            <a:tailEnd/>
          </a:ln>
          <a:effectLst/>
        </p:spPr>
        <p:txBody>
          <a:bodyPr vert="horz" wrap="square" lIns="0" tIns="0" rIns="0" bIns="0" numCol="1" anchor="t" anchorCtr="0" compatLnSpc="1">
            <a:prstTxWarp prst="textNoShape">
              <a:avLst/>
            </a:prstTxWarp>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246" name="Rectangle 6"/>
          <p:cNvSpPr>
            <a:spLocks noGrp="1" noChangeArrowheads="1"/>
          </p:cNvSpPr>
          <p:nvPr>
            <p:ph type="ftr" sz="quarter" idx="4"/>
          </p:nvPr>
        </p:nvSpPr>
        <p:spPr bwMode="auto">
          <a:xfrm>
            <a:off x="1023358" y="8733962"/>
            <a:ext cx="3613825" cy="27889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000">
                <a:latin typeface="+mn-lt"/>
              </a:defRPr>
            </a:lvl1pPr>
          </a:lstStyle>
          <a:p>
            <a:pPr>
              <a:defRPr/>
            </a:pPr>
            <a:endParaRPr lang="en-US" dirty="0"/>
          </a:p>
        </p:txBody>
      </p:sp>
      <p:sp>
        <p:nvSpPr>
          <p:cNvPr id="10247" name="Rectangle 7"/>
          <p:cNvSpPr>
            <a:spLocks noGrp="1" noChangeArrowheads="1"/>
          </p:cNvSpPr>
          <p:nvPr>
            <p:ph type="sldNum" sz="quarter" idx="5"/>
          </p:nvPr>
        </p:nvSpPr>
        <p:spPr bwMode="auto">
          <a:xfrm>
            <a:off x="331047" y="8733962"/>
            <a:ext cx="539210" cy="27392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000">
                <a:latin typeface="+mn-lt"/>
              </a:defRPr>
            </a:lvl1pPr>
          </a:lstStyle>
          <a:p>
            <a:pPr>
              <a:defRPr/>
            </a:pPr>
            <a:fld id="{CEA96130-80FE-450A-9D6E-2375B464A403}" type="slidenum">
              <a:rPr lang="en-US" smtClean="0"/>
              <a:pPr>
                <a:defRPr/>
              </a:pPr>
              <a:t>‹#›</a:t>
            </a:fld>
            <a:endParaRPr lang="en-US" dirty="0"/>
          </a:p>
        </p:txBody>
      </p:sp>
      <p:sp>
        <p:nvSpPr>
          <p:cNvPr id="8" name="Slide Image Placeholder 7"/>
          <p:cNvSpPr>
            <a:spLocks noGrp="1" noRot="1" noChangeAspect="1"/>
          </p:cNvSpPr>
          <p:nvPr>
            <p:ph type="sldImg" idx="2"/>
          </p:nvPr>
        </p:nvSpPr>
        <p:spPr>
          <a:xfrm>
            <a:off x="971550" y="288925"/>
            <a:ext cx="5067300" cy="2851150"/>
          </a:xfrm>
          <a:prstGeom prst="rect">
            <a:avLst/>
          </a:prstGeom>
          <a:noFill/>
          <a:ln w="12700">
            <a:solidFill>
              <a:prstClr val="black"/>
            </a:solidFill>
          </a:ln>
        </p:spPr>
        <p:txBody>
          <a:bodyPr vert="horz" lIns="93177" tIns="46589" rIns="93177" bIns="46589" rtlCol="0" anchor="ctr"/>
          <a:lstStyle/>
          <a:p>
            <a:endParaRPr lang="en-US"/>
          </a:p>
        </p:txBody>
      </p:sp>
    </p:spTree>
    <p:extLst>
      <p:ext uri="{BB962C8B-B14F-4D97-AF65-F5344CB8AC3E}">
        <p14:creationId xmlns:p14="http://schemas.microsoft.com/office/powerpoint/2010/main" val="1070710181"/>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20000"/>
      </a:spcBef>
      <a:spcAft>
        <a:spcPct val="20000"/>
      </a:spcAft>
      <a:defRPr sz="1200" kern="1200">
        <a:solidFill>
          <a:schemeClr val="tx1"/>
        </a:solidFill>
        <a:latin typeface="+mn-lt"/>
        <a:ea typeface="+mn-ea"/>
        <a:cs typeface="+mn-cs"/>
      </a:defRPr>
    </a:lvl1pPr>
    <a:lvl2pPr marL="457096" algn="l" rtl="0" eaLnBrk="0" fontAlgn="base" hangingPunct="0">
      <a:lnSpc>
        <a:spcPct val="90000"/>
      </a:lnSpc>
      <a:spcBef>
        <a:spcPct val="20000"/>
      </a:spcBef>
      <a:spcAft>
        <a:spcPct val="20000"/>
      </a:spcAft>
      <a:defRPr sz="1200" kern="1200">
        <a:solidFill>
          <a:schemeClr val="tx1"/>
        </a:solidFill>
        <a:latin typeface="+mn-lt"/>
        <a:ea typeface="+mn-ea"/>
        <a:cs typeface="+mn-cs"/>
      </a:defRPr>
    </a:lvl2pPr>
    <a:lvl3pPr marL="914192" algn="l" rtl="0" eaLnBrk="0" fontAlgn="base" hangingPunct="0">
      <a:lnSpc>
        <a:spcPct val="90000"/>
      </a:lnSpc>
      <a:spcBef>
        <a:spcPct val="20000"/>
      </a:spcBef>
      <a:spcAft>
        <a:spcPct val="20000"/>
      </a:spcAft>
      <a:defRPr sz="1200" kern="1200">
        <a:solidFill>
          <a:schemeClr val="tx1"/>
        </a:solidFill>
        <a:latin typeface="+mn-lt"/>
        <a:ea typeface="+mn-ea"/>
        <a:cs typeface="+mn-cs"/>
      </a:defRPr>
    </a:lvl3pPr>
    <a:lvl4pPr marL="1371288" algn="l" rtl="0" eaLnBrk="0" fontAlgn="base" hangingPunct="0">
      <a:lnSpc>
        <a:spcPct val="90000"/>
      </a:lnSpc>
      <a:spcBef>
        <a:spcPct val="20000"/>
      </a:spcBef>
      <a:spcAft>
        <a:spcPct val="20000"/>
      </a:spcAft>
      <a:defRPr sz="1200" kern="1200">
        <a:solidFill>
          <a:schemeClr val="tx1"/>
        </a:solidFill>
        <a:latin typeface="+mn-lt"/>
        <a:ea typeface="+mn-ea"/>
        <a:cs typeface="+mn-cs"/>
      </a:defRPr>
    </a:lvl4pPr>
    <a:lvl5pPr marL="1828385" algn="l" rtl="0" eaLnBrk="0" fontAlgn="base" hangingPunct="0">
      <a:lnSpc>
        <a:spcPct val="90000"/>
      </a:lnSpc>
      <a:spcBef>
        <a:spcPct val="20000"/>
      </a:spcBef>
      <a:spcAft>
        <a:spcPct val="20000"/>
      </a:spcAft>
      <a:defRPr sz="1200" kern="1200">
        <a:solidFill>
          <a:schemeClr val="tx1"/>
        </a:solidFill>
        <a:latin typeface="+mn-lt"/>
        <a:ea typeface="+mn-ea"/>
        <a:cs typeface="+mn-cs"/>
      </a:defRPr>
    </a:lvl5pPr>
    <a:lvl6pPr marL="2285480" algn="l" defTabSz="914192" rtl="0" eaLnBrk="1" latinLnBrk="0" hangingPunct="1">
      <a:defRPr sz="1200" kern="1200">
        <a:solidFill>
          <a:schemeClr val="tx1"/>
        </a:solidFill>
        <a:latin typeface="+mn-lt"/>
        <a:ea typeface="+mn-ea"/>
        <a:cs typeface="+mn-cs"/>
      </a:defRPr>
    </a:lvl6pPr>
    <a:lvl7pPr marL="2742577" algn="l" defTabSz="914192" rtl="0" eaLnBrk="1" latinLnBrk="0" hangingPunct="1">
      <a:defRPr sz="1200" kern="1200">
        <a:solidFill>
          <a:schemeClr val="tx1"/>
        </a:solidFill>
        <a:latin typeface="+mn-lt"/>
        <a:ea typeface="+mn-ea"/>
        <a:cs typeface="+mn-cs"/>
      </a:defRPr>
    </a:lvl7pPr>
    <a:lvl8pPr marL="3199673" algn="l" defTabSz="914192" rtl="0" eaLnBrk="1" latinLnBrk="0" hangingPunct="1">
      <a:defRPr sz="1200" kern="1200">
        <a:solidFill>
          <a:schemeClr val="tx1"/>
        </a:solidFill>
        <a:latin typeface="+mn-lt"/>
        <a:ea typeface="+mn-ea"/>
        <a:cs typeface="+mn-cs"/>
      </a:defRPr>
    </a:lvl8pPr>
    <a:lvl9pPr marL="3656769" algn="l" defTabSz="91419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1</a:t>
            </a:fld>
            <a:endParaRPr lang="en-US" dirty="0"/>
          </a:p>
        </p:txBody>
      </p:sp>
    </p:spTree>
    <p:extLst>
      <p:ext uri="{BB962C8B-B14F-4D97-AF65-F5344CB8AC3E}">
        <p14:creationId xmlns:p14="http://schemas.microsoft.com/office/powerpoint/2010/main" val="471288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2</a:t>
            </a:fld>
            <a:endParaRPr lang="en-US" dirty="0"/>
          </a:p>
        </p:txBody>
      </p:sp>
    </p:spTree>
    <p:extLst>
      <p:ext uri="{BB962C8B-B14F-4D97-AF65-F5344CB8AC3E}">
        <p14:creationId xmlns:p14="http://schemas.microsoft.com/office/powerpoint/2010/main" val="3593183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4</a:t>
            </a:fld>
            <a:endParaRPr lang="en-US" dirty="0"/>
          </a:p>
        </p:txBody>
      </p:sp>
    </p:spTree>
    <p:extLst>
      <p:ext uri="{BB962C8B-B14F-4D97-AF65-F5344CB8AC3E}">
        <p14:creationId xmlns:p14="http://schemas.microsoft.com/office/powerpoint/2010/main" val="2068414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5</a:t>
            </a:fld>
            <a:endParaRPr lang="en-US" dirty="0"/>
          </a:p>
        </p:txBody>
      </p:sp>
    </p:spTree>
    <p:extLst>
      <p:ext uri="{BB962C8B-B14F-4D97-AF65-F5344CB8AC3E}">
        <p14:creationId xmlns:p14="http://schemas.microsoft.com/office/powerpoint/2010/main" val="4064455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8</a:t>
            </a:fld>
            <a:endParaRPr lang="en-US" dirty="0"/>
          </a:p>
        </p:txBody>
      </p:sp>
    </p:spTree>
    <p:extLst>
      <p:ext uri="{BB962C8B-B14F-4D97-AF65-F5344CB8AC3E}">
        <p14:creationId xmlns:p14="http://schemas.microsoft.com/office/powerpoint/2010/main" val="32311259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6" name="Rectangle 5"/>
          <p:cNvSpPr/>
          <p:nvPr userDrawn="1"/>
        </p:nvSpPr>
        <p:spPr bwMode="auto">
          <a:xfrm>
            <a:off x="838200" y="590550"/>
            <a:ext cx="2209800" cy="381000"/>
          </a:xfrm>
          <a:prstGeom prst="rect">
            <a:avLst/>
          </a:prstGeom>
          <a:solidFill>
            <a:schemeClr val="tx1"/>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14" name="Round Same Side Corner Rectangle 13"/>
          <p:cNvSpPr/>
          <p:nvPr/>
        </p:nvSpPr>
        <p:spPr bwMode="auto">
          <a:xfrm rot="5400000">
            <a:off x="8537036" y="4590700"/>
            <a:ext cx="226314" cy="536387"/>
          </a:xfrm>
          <a:prstGeom prst="round2SameRect">
            <a:avLst>
              <a:gd name="adj1" fmla="val 50000"/>
              <a:gd name="adj2" fmla="val 0"/>
            </a:avLst>
          </a:prstGeom>
          <a:solidFill>
            <a:srgbClr val="DB1E2D"/>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solidFill>
                <a:schemeClr val="bg1"/>
              </a:solidFill>
              <a:effectLst/>
              <a:latin typeface="+mn-lt"/>
            </a:endParaRPr>
          </a:p>
        </p:txBody>
      </p:sp>
      <p:sp>
        <p:nvSpPr>
          <p:cNvPr id="16" name="Rectangle 6"/>
          <p:cNvSpPr>
            <a:spLocks noGrp="1" noChangeArrowheads="1"/>
          </p:cNvSpPr>
          <p:nvPr>
            <p:ph type="sldNum" sz="quarter" idx="4"/>
          </p:nvPr>
        </p:nvSpPr>
        <p:spPr bwMode="white">
          <a:xfrm>
            <a:off x="8548896" y="4798474"/>
            <a:ext cx="153888" cy="115416"/>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eaLnBrk="0" hangingPunct="0">
              <a:defRPr sz="1000" b="1">
                <a:solidFill>
                  <a:schemeClr val="tx1"/>
                </a:solidFill>
                <a:latin typeface="Calibri" pitchFamily="34" charset="0"/>
                <a:cs typeface="Calibri" pitchFamily="34" charset="0"/>
              </a:defRPr>
            </a:lvl1pPr>
          </a:lstStyle>
          <a:p>
            <a:pPr>
              <a:defRPr/>
            </a:pPr>
            <a:fld id="{46082381-925A-4C25-AB18-0C99AD89CFC0}" type="slidenum">
              <a:rPr lang="en-US" smtClean="0"/>
              <a:pPr>
                <a:defRPr/>
              </a:pPr>
              <a:t>‹#›</a:t>
            </a:fld>
            <a:endParaRPr lang="en-US" dirty="0"/>
          </a:p>
        </p:txBody>
      </p:sp>
      <p:sp>
        <p:nvSpPr>
          <p:cNvPr id="3075" name="Rectangle 3"/>
          <p:cNvSpPr>
            <a:spLocks noGrp="1" noChangeArrowheads="1"/>
          </p:cNvSpPr>
          <p:nvPr>
            <p:ph type="ctrTitle" hasCustomPrompt="1"/>
          </p:nvPr>
        </p:nvSpPr>
        <p:spPr bwMode="black">
          <a:xfrm>
            <a:off x="685800" y="2857500"/>
            <a:ext cx="7772400" cy="685800"/>
          </a:xfrm>
        </p:spPr>
        <p:txBody>
          <a:bodyPr/>
          <a:lstStyle>
            <a:lvl1pPr>
              <a:defRPr sz="3400">
                <a:solidFill>
                  <a:schemeClr val="bg1"/>
                </a:solidFill>
              </a:defRPr>
            </a:lvl1pPr>
          </a:lstStyle>
          <a:p>
            <a:r>
              <a:rPr lang="en-US" dirty="0"/>
              <a:t>Click to add title</a:t>
            </a:r>
          </a:p>
        </p:txBody>
      </p:sp>
      <p:sp>
        <p:nvSpPr>
          <p:cNvPr id="3076" name="Rectangle 4"/>
          <p:cNvSpPr>
            <a:spLocks noGrp="1" noChangeArrowheads="1"/>
          </p:cNvSpPr>
          <p:nvPr>
            <p:ph type="subTitle" idx="1" hasCustomPrompt="1"/>
          </p:nvPr>
        </p:nvSpPr>
        <p:spPr bwMode="black">
          <a:xfrm>
            <a:off x="685800" y="3886200"/>
            <a:ext cx="6172200" cy="285750"/>
          </a:xfrm>
        </p:spPr>
        <p:txBody>
          <a:bodyPr anchor="t" anchorCtr="0"/>
          <a:lstStyle>
            <a:lvl1pPr marL="0" indent="0">
              <a:buFontTx/>
              <a:buNone/>
              <a:defRPr sz="2400" b="1" baseline="0"/>
            </a:lvl1pPr>
          </a:lstStyle>
          <a:p>
            <a:r>
              <a:rPr lang="en-US" dirty="0"/>
              <a:t>Click to add presenter’s name</a:t>
            </a:r>
          </a:p>
        </p:txBody>
      </p:sp>
      <p:sp>
        <p:nvSpPr>
          <p:cNvPr id="19" name="Text Placeholder 18"/>
          <p:cNvSpPr>
            <a:spLocks noGrp="1"/>
          </p:cNvSpPr>
          <p:nvPr>
            <p:ph type="body" sz="quarter" idx="10" hasCustomPrompt="1"/>
          </p:nvPr>
        </p:nvSpPr>
        <p:spPr bwMode="black">
          <a:xfrm>
            <a:off x="685800" y="4200056"/>
            <a:ext cx="6172200" cy="285750"/>
          </a:xfrm>
          <a:noFill/>
          <a:ln w="9525">
            <a:noFill/>
            <a:miter lim="800000"/>
            <a:headEnd/>
            <a:tailEnd/>
          </a:ln>
        </p:spPr>
        <p:txBody>
          <a:bodyPr vert="horz" wrap="square" lIns="91419" tIns="45710" rIns="91419" bIns="45710" numCol="1" anchor="t" anchorCtr="0" compatLnSpc="1">
            <a:prstTxWarp prst="textNoShape">
              <a:avLst/>
            </a:prstTxWarp>
          </a:bodyPr>
          <a:lstStyle>
            <a:lvl1pPr marL="0" indent="0" algn="l" rtl="0" eaLnBrk="1" fontAlgn="base" hangingPunct="1">
              <a:lnSpc>
                <a:spcPct val="90000"/>
              </a:lnSpc>
              <a:spcBef>
                <a:spcPct val="0"/>
              </a:spcBef>
              <a:spcAft>
                <a:spcPts val="1200"/>
              </a:spcAft>
              <a:buClr>
                <a:schemeClr val="bg2">
                  <a:lumMod val="50000"/>
                </a:schemeClr>
              </a:buClr>
              <a:buFontTx/>
              <a:buNone/>
              <a:defRPr lang="en-US" sz="2000" b="0" baseline="0" dirty="0" smtClean="0">
                <a:solidFill>
                  <a:schemeClr val="bg1"/>
                </a:solidFill>
                <a:latin typeface="+mn-lt"/>
                <a:ea typeface="+mn-ea"/>
                <a:cs typeface="+mn-cs"/>
              </a:defRPr>
            </a:lvl1pPr>
          </a:lstStyle>
          <a:p>
            <a:pPr lvl="0"/>
            <a:r>
              <a:rPr lang="en-US" dirty="0"/>
              <a:t>Click to add presenter’s title</a:t>
            </a:r>
          </a:p>
        </p:txBody>
      </p:sp>
      <p:sp>
        <p:nvSpPr>
          <p:cNvPr id="22" name="Date Placeholder 3"/>
          <p:cNvSpPr>
            <a:spLocks noGrp="1"/>
          </p:cNvSpPr>
          <p:nvPr>
            <p:ph type="dt" sz="half" idx="2"/>
          </p:nvPr>
        </p:nvSpPr>
        <p:spPr>
          <a:xfrm>
            <a:off x="7224010" y="3886201"/>
            <a:ext cx="1219200" cy="228600"/>
          </a:xfrm>
          <a:prstGeom prst="rect">
            <a:avLst/>
          </a:prstGeom>
          <a:noFill/>
          <a:ln w="9525">
            <a:noFill/>
            <a:miter lim="800000"/>
            <a:headEnd/>
            <a:tailEnd/>
          </a:ln>
        </p:spPr>
        <p:txBody>
          <a:bodyPr vert="horz" wrap="square" lIns="91419" tIns="45710" rIns="91419" bIns="45710" numCol="1" anchor="t" anchorCtr="0" compatLnSpc="1">
            <a:prstTxWarp prst="textNoShape">
              <a:avLst/>
            </a:prstTxWarp>
          </a:bodyPr>
          <a:lstStyle>
            <a:lvl1pPr algn="r">
              <a:defRPr lang="en-US" sz="1600" b="0" baseline="0" smtClean="0">
                <a:solidFill>
                  <a:schemeClr val="bg1"/>
                </a:solidFill>
                <a:latin typeface="+mn-lt"/>
                <a:ea typeface="+mn-ea"/>
                <a:cs typeface="+mn-cs"/>
              </a:defRPr>
            </a:lvl1pPr>
          </a:lstStyle>
          <a:p>
            <a:pPr>
              <a:lnSpc>
                <a:spcPct val="90000"/>
              </a:lnSpc>
              <a:spcAft>
                <a:spcPts val="1200"/>
              </a:spcAft>
              <a:buClr>
                <a:schemeClr val="bg2">
                  <a:lumMod val="50000"/>
                </a:schemeClr>
              </a:buClr>
            </a:pPr>
            <a:endParaRPr lang="en-US" dirty="0"/>
          </a:p>
        </p:txBody>
      </p:sp>
      <p:pic>
        <p:nvPicPr>
          <p:cNvPr id="5" name="Picture 4" descr="Pavilion-transparent-small.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4400" y="438150"/>
            <a:ext cx="2133600" cy="61546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4"/>
                </a:solidFill>
              </a:defRPr>
            </a:lvl1pPr>
          </a:lstStyle>
          <a:p>
            <a:r>
              <a:rPr lang="en-US" dirty="0"/>
              <a:t>Click to add title</a:t>
            </a:r>
          </a:p>
        </p:txBody>
      </p:sp>
      <p:sp>
        <p:nvSpPr>
          <p:cNvPr id="5" name="Rectangle 6"/>
          <p:cNvSpPr>
            <a:spLocks noGrp="1" noChangeArrowheads="1"/>
          </p:cNvSpPr>
          <p:nvPr>
            <p:ph type="sldNum" sz="quarter" idx="11"/>
          </p:nvPr>
        </p:nvSpPr>
        <p:spPr>
          <a:ln/>
        </p:spPr>
        <p:txBody>
          <a:bodyPr/>
          <a:lstStyle>
            <a:lvl1pPr>
              <a:defRPr>
                <a:solidFill>
                  <a:schemeClr val="tx1"/>
                </a:solidFill>
              </a:defRPr>
            </a:lvl1pPr>
          </a:lstStyle>
          <a:p>
            <a:pPr>
              <a:defRPr/>
            </a:pPr>
            <a:fld id="{446C9BED-6FD4-4BA4-B6B0-4A26058AC9EF}"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4"/>
                </a:solidFill>
              </a:defRPr>
            </a:lvl1pPr>
          </a:lstStyle>
          <a:p>
            <a:r>
              <a:rPr lang="en-US" dirty="0"/>
              <a:t>Click to add title</a:t>
            </a:r>
          </a:p>
        </p:txBody>
      </p:sp>
      <p:sp>
        <p:nvSpPr>
          <p:cNvPr id="5" name="Rectangle 6"/>
          <p:cNvSpPr>
            <a:spLocks noGrp="1" noChangeArrowheads="1"/>
          </p:cNvSpPr>
          <p:nvPr>
            <p:ph type="sldNum" sz="quarter" idx="11"/>
          </p:nvPr>
        </p:nvSpPr>
        <p:spPr>
          <a:ln/>
        </p:spPr>
        <p:txBody>
          <a:bodyPr/>
          <a:lstStyle>
            <a:lvl1pPr>
              <a:defRPr>
                <a:solidFill>
                  <a:schemeClr val="tx1"/>
                </a:solidFill>
              </a:defRPr>
            </a:lvl1pPr>
          </a:lstStyle>
          <a:p>
            <a:pPr>
              <a:defRPr/>
            </a:pPr>
            <a:fld id="{446C9BED-6FD4-4BA4-B6B0-4A26058AC9EF}" type="slidenum">
              <a:rPr lang="en-US" smtClean="0"/>
              <a:pPr>
                <a:defRPr/>
              </a:pPr>
              <a:t>‹#›</a:t>
            </a:fld>
            <a:endParaRPr lang="en-US" dirty="0"/>
          </a:p>
        </p:txBody>
      </p:sp>
      <p:sp>
        <p:nvSpPr>
          <p:cNvPr id="6" name="Text Placeholder 6"/>
          <p:cNvSpPr>
            <a:spLocks noGrp="1"/>
          </p:cNvSpPr>
          <p:nvPr>
            <p:ph type="body" sz="quarter" idx="13" hasCustomPrompt="1"/>
          </p:nvPr>
        </p:nvSpPr>
        <p:spPr>
          <a:xfrm>
            <a:off x="381000" y="897536"/>
            <a:ext cx="8382000" cy="302614"/>
          </a:xfrm>
          <a:noFill/>
          <a:ln w="9525">
            <a:noFill/>
            <a:miter lim="800000"/>
            <a:headEnd/>
            <a:tailEnd/>
          </a:ln>
        </p:spPr>
        <p:txBody>
          <a:bodyPr vert="horz" wrap="square" lIns="91419" tIns="45710" rIns="91419" bIns="45710" numCol="1" anchor="t" anchorCtr="0" compatLnSpc="1">
            <a:prstTxWarp prst="textNoShape">
              <a:avLst/>
            </a:prstTxWarp>
          </a:bodyPr>
          <a:lstStyle>
            <a:lvl1pPr>
              <a:buNone/>
              <a:defRPr lang="en-US" sz="2400" b="1" dirty="0">
                <a:solidFill>
                  <a:schemeClr val="accent6"/>
                </a:solidFill>
                <a:latin typeface="+mj-lt"/>
                <a:ea typeface="+mn-ea"/>
                <a:cs typeface="+mn-cs"/>
              </a:defRPr>
            </a:lvl1pPr>
            <a:lvl2pPr>
              <a:buNone/>
              <a:defRPr/>
            </a:lvl2pPr>
            <a:lvl3pPr>
              <a:buNone/>
              <a:defRPr/>
            </a:lvl3pPr>
            <a:lvl4pPr>
              <a:buNone/>
              <a:defRPr/>
            </a:lvl4pPr>
            <a:lvl5pPr>
              <a:buNone/>
              <a:defRPr/>
            </a:lvl5pPr>
          </a:lstStyle>
          <a:p>
            <a:pPr marL="233310" lvl="0" indent="-233310" algn="l" rtl="0" eaLnBrk="1" fontAlgn="base" hangingPunct="1">
              <a:lnSpc>
                <a:spcPct val="90000"/>
              </a:lnSpc>
              <a:spcBef>
                <a:spcPct val="0"/>
              </a:spcBef>
              <a:spcAft>
                <a:spcPts val="1200"/>
              </a:spcAft>
              <a:buClr>
                <a:schemeClr val="bg2">
                  <a:lumMod val="50000"/>
                </a:schemeClr>
              </a:buClr>
              <a:buNone/>
            </a:pPr>
            <a:r>
              <a:rPr lang="en-US" dirty="0"/>
              <a:t>Click to add subtitle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3" name="Text Placeholder 22"/>
          <p:cNvSpPr>
            <a:spLocks noGrp="1"/>
          </p:cNvSpPr>
          <p:nvPr>
            <p:ph type="body" sz="quarter" idx="14" hasCustomPrompt="1"/>
          </p:nvPr>
        </p:nvSpPr>
        <p:spPr>
          <a:xfrm>
            <a:off x="1037581" y="847839"/>
            <a:ext cx="7058026" cy="2275427"/>
          </a:xfrm>
        </p:spPr>
        <p:txBody>
          <a:bodyPr/>
          <a:lstStyle>
            <a:lvl1pPr marL="0" indent="0">
              <a:lnSpc>
                <a:spcPct val="120000"/>
              </a:lnSpc>
              <a:spcAft>
                <a:spcPts val="0"/>
              </a:spcAft>
              <a:buNone/>
              <a:defRPr sz="2800" baseline="0">
                <a:solidFill>
                  <a:schemeClr val="bg1"/>
                </a:solidFill>
              </a:defRPr>
            </a:lvl1pPr>
          </a:lstStyle>
          <a:p>
            <a:pPr lvl="0"/>
            <a:r>
              <a:rPr lang="en-US" dirty="0"/>
              <a:t>This is a sample quote slide. Type your quotation inside the quotation marks. Click the edge of the quotation marks and drag them into place.</a:t>
            </a:r>
          </a:p>
        </p:txBody>
      </p:sp>
      <p:sp>
        <p:nvSpPr>
          <p:cNvPr id="3" name="Rectangle 6"/>
          <p:cNvSpPr>
            <a:spLocks noGrp="1" noChangeArrowheads="1"/>
          </p:cNvSpPr>
          <p:nvPr>
            <p:ph type="sldNum" sz="quarter" idx="11"/>
          </p:nvPr>
        </p:nvSpPr>
        <p:spPr>
          <a:ln/>
        </p:spPr>
        <p:txBody>
          <a:bodyPr/>
          <a:lstStyle>
            <a:lvl1pPr>
              <a:defRPr>
                <a:solidFill>
                  <a:schemeClr val="tx1"/>
                </a:solidFill>
                <a:latin typeface="Calibri" pitchFamily="34" charset="0"/>
                <a:cs typeface="Calibri" pitchFamily="34" charset="0"/>
              </a:defRPr>
            </a:lvl1pPr>
          </a:lstStyle>
          <a:p>
            <a:pPr>
              <a:defRPr/>
            </a:pPr>
            <a:fld id="{29F62691-FC9C-4E2F-9CE1-4D4177CD1763}" type="slidenum">
              <a:rPr lang="en-US" smtClean="0"/>
              <a:pPr>
                <a:defRPr/>
              </a:pPr>
              <a:t>‹#›</a:t>
            </a:fld>
            <a:endParaRPr lang="en-US" dirty="0"/>
          </a:p>
        </p:txBody>
      </p:sp>
      <p:sp>
        <p:nvSpPr>
          <p:cNvPr id="25" name="Text Placeholder 24"/>
          <p:cNvSpPr>
            <a:spLocks noGrp="1"/>
          </p:cNvSpPr>
          <p:nvPr>
            <p:ph type="body" sz="quarter" idx="15" hasCustomPrompt="1"/>
          </p:nvPr>
        </p:nvSpPr>
        <p:spPr>
          <a:xfrm>
            <a:off x="4100060" y="3200400"/>
            <a:ext cx="3716592" cy="685800"/>
          </a:xfrm>
        </p:spPr>
        <p:txBody>
          <a:bodyPr/>
          <a:lstStyle>
            <a:lvl1pPr marL="0" indent="0">
              <a:buNone/>
              <a:defRPr sz="2000" b="1" i="1" baseline="0">
                <a:solidFill>
                  <a:schemeClr val="bg1"/>
                </a:solidFill>
              </a:defRPr>
            </a:lvl1pPr>
            <a:lvl2pPr>
              <a:buNone/>
              <a:defRPr sz="2000" b="1" i="1">
                <a:solidFill>
                  <a:srgbClr val="678BA8"/>
                </a:solidFill>
              </a:defRPr>
            </a:lvl2pPr>
            <a:lvl3pPr>
              <a:buNone/>
              <a:defRPr sz="2000" b="1" i="1">
                <a:solidFill>
                  <a:srgbClr val="678BA8"/>
                </a:solidFill>
              </a:defRPr>
            </a:lvl3pPr>
            <a:lvl4pPr>
              <a:buNone/>
              <a:defRPr sz="2000" b="1" i="1">
                <a:solidFill>
                  <a:srgbClr val="678BA8"/>
                </a:solidFill>
              </a:defRPr>
            </a:lvl4pPr>
            <a:lvl5pPr>
              <a:buNone/>
              <a:defRPr sz="2000" b="1" i="1">
                <a:solidFill>
                  <a:srgbClr val="678BA8"/>
                </a:solidFill>
              </a:defRPr>
            </a:lvl5pPr>
          </a:lstStyle>
          <a:p>
            <a:pPr lvl="0"/>
            <a:r>
              <a:rPr lang="en-US" dirty="0"/>
              <a:t>Name of Person Quoted,</a:t>
            </a:r>
            <a:br>
              <a:rPr lang="en-US" dirty="0"/>
            </a:br>
            <a:r>
              <a:rPr lang="en-US" dirty="0"/>
              <a:t>XYZ Company</a:t>
            </a:r>
          </a:p>
        </p:txBody>
      </p:sp>
      <p:sp>
        <p:nvSpPr>
          <p:cNvPr id="4" name="TextBox 3"/>
          <p:cNvSpPr txBox="1"/>
          <p:nvPr userDrawn="1"/>
        </p:nvSpPr>
        <p:spPr bwMode="ltGray">
          <a:xfrm>
            <a:off x="6375400" y="4829175"/>
            <a:ext cx="914400" cy="685800"/>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endParaRPr lang="en-US" sz="2000" dirty="0" err="1">
              <a:latin typeface="Calibri" pitchFamily="34" charset="0"/>
            </a:endParaRPr>
          </a:p>
        </p:txBody>
      </p:sp>
      <p:sp>
        <p:nvSpPr>
          <p:cNvPr id="10" name="Text Placeholder 18"/>
          <p:cNvSpPr>
            <a:spLocks noGrp="1"/>
          </p:cNvSpPr>
          <p:nvPr>
            <p:ph type="body" sz="quarter" idx="19" hasCustomPrompt="1"/>
          </p:nvPr>
        </p:nvSpPr>
        <p:spPr bwMode="invGray">
          <a:xfrm>
            <a:off x="685800" y="895350"/>
            <a:ext cx="318135" cy="273641"/>
          </a:xfrm>
          <a:blipFill>
            <a:blip r:embed="rId2" cstate="print"/>
            <a:stretch>
              <a:fillRect/>
            </a:stretch>
          </a:blipFill>
          <a:ln w="19050">
            <a:noFill/>
          </a:ln>
        </p:spPr>
        <p:txBody>
          <a:bodyPr/>
          <a:lstStyle>
            <a:lvl1pPr>
              <a:buNone/>
              <a:defRPr/>
            </a:lvl1pPr>
          </a:lstStyle>
          <a:p>
            <a:pPr lvl="0"/>
            <a:r>
              <a:rPr lang="en-US" dirty="0"/>
              <a:t> </a:t>
            </a:r>
          </a:p>
        </p:txBody>
      </p:sp>
      <p:sp>
        <p:nvSpPr>
          <p:cNvPr id="7" name="Text Placeholder 18"/>
          <p:cNvSpPr>
            <a:spLocks noGrp="1"/>
          </p:cNvSpPr>
          <p:nvPr>
            <p:ph type="body" sz="quarter" idx="20" hasCustomPrompt="1"/>
          </p:nvPr>
        </p:nvSpPr>
        <p:spPr bwMode="invGray">
          <a:xfrm rot="10800000">
            <a:off x="2653665" y="2450508"/>
            <a:ext cx="318135" cy="273641"/>
          </a:xfrm>
          <a:blipFill>
            <a:blip r:embed="rId2" cstate="print"/>
            <a:stretch>
              <a:fillRect/>
            </a:stretch>
          </a:blipFill>
          <a:ln w="19050">
            <a:noFill/>
          </a:ln>
        </p:spPr>
        <p:txBody>
          <a:bodyPr/>
          <a:lstStyle>
            <a:lvl1pPr>
              <a:buNone/>
              <a:defRPr/>
            </a:lvl1pPr>
          </a:lstStyle>
          <a:p>
            <a:pPr lvl="0"/>
            <a:r>
              <a:rPr lang="en-US" dirty="0"/>
              <a:t> </a:t>
            </a:r>
          </a:p>
        </p:txBody>
      </p:sp>
      <p:sp>
        <p:nvSpPr>
          <p:cNvPr id="2" name="TextBox 1"/>
          <p:cNvSpPr txBox="1"/>
          <p:nvPr userDrawn="1"/>
        </p:nvSpPr>
        <p:spPr bwMode="ltGray">
          <a:xfrm>
            <a:off x="1892300" y="533400"/>
            <a:ext cx="914400" cy="914400"/>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endParaRPr lang="en-US" sz="2000" dirty="0" err="1">
              <a:latin typeface="Calibri"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With Photo">
    <p:spTree>
      <p:nvGrpSpPr>
        <p:cNvPr id="1" name=""/>
        <p:cNvGrpSpPr/>
        <p:nvPr/>
      </p:nvGrpSpPr>
      <p:grpSpPr>
        <a:xfrm>
          <a:off x="0" y="0"/>
          <a:ext cx="0" cy="0"/>
          <a:chOff x="0" y="0"/>
          <a:chExt cx="0" cy="0"/>
        </a:xfrm>
      </p:grpSpPr>
      <p:sp>
        <p:nvSpPr>
          <p:cNvPr id="25" name="Text Placeholder 24"/>
          <p:cNvSpPr>
            <a:spLocks noGrp="1"/>
          </p:cNvSpPr>
          <p:nvPr>
            <p:ph type="body" sz="quarter" idx="15" hasCustomPrompt="1"/>
          </p:nvPr>
        </p:nvSpPr>
        <p:spPr>
          <a:xfrm>
            <a:off x="381000" y="3143250"/>
            <a:ext cx="3221292" cy="685800"/>
          </a:xfrm>
        </p:spPr>
        <p:txBody>
          <a:bodyPr/>
          <a:lstStyle>
            <a:lvl1pPr marL="0" indent="0">
              <a:buNone/>
              <a:defRPr sz="1800" b="1" i="1" baseline="0">
                <a:solidFill>
                  <a:schemeClr val="bg1"/>
                </a:solidFill>
              </a:defRPr>
            </a:lvl1pPr>
            <a:lvl2pPr>
              <a:buNone/>
              <a:defRPr sz="2000" b="1" i="1">
                <a:solidFill>
                  <a:srgbClr val="678BA8"/>
                </a:solidFill>
              </a:defRPr>
            </a:lvl2pPr>
            <a:lvl3pPr>
              <a:buNone/>
              <a:defRPr sz="2000" b="1" i="1">
                <a:solidFill>
                  <a:srgbClr val="678BA8"/>
                </a:solidFill>
              </a:defRPr>
            </a:lvl3pPr>
            <a:lvl4pPr>
              <a:buNone/>
              <a:defRPr sz="2000" b="1" i="1">
                <a:solidFill>
                  <a:srgbClr val="678BA8"/>
                </a:solidFill>
              </a:defRPr>
            </a:lvl4pPr>
            <a:lvl5pPr>
              <a:buNone/>
              <a:defRPr sz="2000" b="1" i="1">
                <a:solidFill>
                  <a:srgbClr val="678BA8"/>
                </a:solidFill>
              </a:defRPr>
            </a:lvl5pPr>
          </a:lstStyle>
          <a:p>
            <a:pPr lvl="0"/>
            <a:r>
              <a:rPr lang="en-US" dirty="0"/>
              <a:t>Name of Person Quoted,</a:t>
            </a:r>
            <a:br>
              <a:rPr lang="en-US" dirty="0"/>
            </a:br>
            <a:r>
              <a:rPr lang="en-US" dirty="0"/>
              <a:t>XYZ Company</a:t>
            </a:r>
          </a:p>
        </p:txBody>
      </p:sp>
      <p:sp>
        <p:nvSpPr>
          <p:cNvPr id="23" name="Text Placeholder 22"/>
          <p:cNvSpPr>
            <a:spLocks noGrp="1"/>
          </p:cNvSpPr>
          <p:nvPr>
            <p:ph type="body" sz="quarter" idx="14" hasCustomPrompt="1"/>
          </p:nvPr>
        </p:nvSpPr>
        <p:spPr>
          <a:xfrm>
            <a:off x="4152900" y="850308"/>
            <a:ext cx="4238625" cy="2914650"/>
          </a:xfrm>
        </p:spPr>
        <p:txBody>
          <a:bodyPr/>
          <a:lstStyle>
            <a:lvl1pPr marL="0" indent="0">
              <a:lnSpc>
                <a:spcPct val="120000"/>
              </a:lnSpc>
              <a:spcAft>
                <a:spcPts val="0"/>
              </a:spcAft>
              <a:buNone/>
              <a:defRPr sz="2400" baseline="0">
                <a:solidFill>
                  <a:schemeClr val="bg1"/>
                </a:solidFill>
              </a:defRPr>
            </a:lvl1pPr>
          </a:lstStyle>
          <a:p>
            <a:pPr lvl="0"/>
            <a:r>
              <a:rPr lang="en-US" dirty="0"/>
              <a:t>This is a sample quote slide with photo. Type your quotation inside the quotation marks. Click the edge of the quotation marks and drag them into place.</a:t>
            </a:r>
          </a:p>
        </p:txBody>
      </p:sp>
      <p:sp>
        <p:nvSpPr>
          <p:cNvPr id="3" name="Rectangle 6"/>
          <p:cNvSpPr>
            <a:spLocks noGrp="1" noChangeArrowheads="1"/>
          </p:cNvSpPr>
          <p:nvPr>
            <p:ph type="sldNum" sz="quarter" idx="11"/>
          </p:nvPr>
        </p:nvSpPr>
        <p:spPr>
          <a:ln/>
        </p:spPr>
        <p:txBody>
          <a:bodyPr/>
          <a:lstStyle>
            <a:lvl1pPr>
              <a:defRPr>
                <a:solidFill>
                  <a:schemeClr val="tx1"/>
                </a:solidFill>
                <a:latin typeface="Calibri" pitchFamily="34" charset="0"/>
                <a:cs typeface="Calibri" pitchFamily="34" charset="0"/>
              </a:defRPr>
            </a:lvl1pPr>
          </a:lstStyle>
          <a:p>
            <a:pPr>
              <a:defRPr/>
            </a:pPr>
            <a:fld id="{29F62691-FC9C-4E2F-9CE1-4D4177CD1763}" type="slidenum">
              <a:rPr lang="en-US" smtClean="0"/>
              <a:pPr>
                <a:defRPr/>
              </a:pPr>
              <a:t>‹#›</a:t>
            </a:fld>
            <a:endParaRPr lang="en-US" dirty="0"/>
          </a:p>
        </p:txBody>
      </p:sp>
      <p:sp>
        <p:nvSpPr>
          <p:cNvPr id="27" name="Picture Placeholder 26"/>
          <p:cNvSpPr>
            <a:spLocks noGrp="1"/>
          </p:cNvSpPr>
          <p:nvPr>
            <p:ph type="pic" sz="quarter" idx="16" hasCustomPrompt="1"/>
          </p:nvPr>
        </p:nvSpPr>
        <p:spPr>
          <a:xfrm>
            <a:off x="381000" y="1028700"/>
            <a:ext cx="2290482" cy="2000250"/>
          </a:xfrm>
          <a:prstGeom prst="roundRect">
            <a:avLst>
              <a:gd name="adj" fmla="val 6273"/>
            </a:avLst>
          </a:prstGeom>
          <a:ln w="12700">
            <a:solidFill>
              <a:schemeClr val="tx2"/>
            </a:solidFill>
          </a:ln>
        </p:spPr>
        <p:txBody>
          <a:bodyPr anchor="ctr" anchorCtr="0"/>
          <a:lstStyle>
            <a:lvl1pPr marL="0" indent="0" algn="ctr">
              <a:buNone/>
              <a:defRPr/>
            </a:lvl1pPr>
          </a:lstStyle>
          <a:p>
            <a:r>
              <a:rPr lang="en-US" dirty="0"/>
              <a:t>Insert Photo Here</a:t>
            </a:r>
          </a:p>
        </p:txBody>
      </p:sp>
      <p:sp>
        <p:nvSpPr>
          <p:cNvPr id="9" name="Text Placeholder 18"/>
          <p:cNvSpPr>
            <a:spLocks noGrp="1"/>
          </p:cNvSpPr>
          <p:nvPr>
            <p:ph type="body" sz="quarter" idx="19" hasCustomPrompt="1"/>
          </p:nvPr>
        </p:nvSpPr>
        <p:spPr bwMode="invGray">
          <a:xfrm>
            <a:off x="3720465" y="850309"/>
            <a:ext cx="318135" cy="273641"/>
          </a:xfrm>
          <a:blipFill>
            <a:blip r:embed="rId2" cstate="print"/>
            <a:stretch>
              <a:fillRect/>
            </a:stretch>
          </a:blipFill>
          <a:ln w="19050">
            <a:noFill/>
          </a:ln>
        </p:spPr>
        <p:txBody>
          <a:bodyPr/>
          <a:lstStyle>
            <a:lvl1pPr>
              <a:buNone/>
              <a:defRPr/>
            </a:lvl1pPr>
          </a:lstStyle>
          <a:p>
            <a:pPr lvl="0"/>
            <a:r>
              <a:rPr lang="en-US" dirty="0"/>
              <a:t> </a:t>
            </a:r>
          </a:p>
        </p:txBody>
      </p:sp>
      <p:sp>
        <p:nvSpPr>
          <p:cNvPr id="8" name="Text Placeholder 18"/>
          <p:cNvSpPr>
            <a:spLocks noGrp="1"/>
          </p:cNvSpPr>
          <p:nvPr>
            <p:ph type="body" sz="quarter" idx="21" hasCustomPrompt="1"/>
          </p:nvPr>
        </p:nvSpPr>
        <p:spPr bwMode="invGray">
          <a:xfrm rot="10800000">
            <a:off x="7543800" y="2647950"/>
            <a:ext cx="318135" cy="273641"/>
          </a:xfrm>
          <a:blipFill>
            <a:blip r:embed="rId2" cstate="print"/>
            <a:stretch>
              <a:fillRect/>
            </a:stretch>
          </a:blipFill>
          <a:ln w="19050">
            <a:noFill/>
          </a:ln>
        </p:spPr>
        <p:txBody>
          <a:bodyPr/>
          <a:lstStyle>
            <a:lvl1pPr>
              <a:buNone/>
              <a:defRPr/>
            </a:lvl1pPr>
          </a:lstStyle>
          <a:p>
            <a:pPr lvl="0"/>
            <a:r>
              <a:rPr lang="en-US" dirty="0"/>
              <a:t> </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hank You - External">
    <p:spTree>
      <p:nvGrpSpPr>
        <p:cNvPr id="1" name=""/>
        <p:cNvGrpSpPr/>
        <p:nvPr/>
      </p:nvGrpSpPr>
      <p:grpSpPr>
        <a:xfrm>
          <a:off x="0" y="0"/>
          <a:ext cx="0" cy="0"/>
          <a:chOff x="0" y="0"/>
          <a:chExt cx="0" cy="0"/>
        </a:xfrm>
      </p:grpSpPr>
      <p:sp>
        <p:nvSpPr>
          <p:cNvPr id="19" name="Round Same Side Corner Rectangle 18"/>
          <p:cNvSpPr/>
          <p:nvPr/>
        </p:nvSpPr>
        <p:spPr bwMode="auto">
          <a:xfrm rot="5400000">
            <a:off x="8537036" y="4590700"/>
            <a:ext cx="226314" cy="536387"/>
          </a:xfrm>
          <a:prstGeom prst="round2SameRect">
            <a:avLst>
              <a:gd name="adj1" fmla="val 50000"/>
              <a:gd name="adj2" fmla="val 0"/>
            </a:avLst>
          </a:prstGeom>
          <a:solidFill>
            <a:schemeClr val="accent4"/>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solidFill>
                <a:schemeClr val="bg1"/>
              </a:solidFill>
              <a:effectLst/>
              <a:latin typeface="+mn-lt"/>
            </a:endParaRPr>
          </a:p>
        </p:txBody>
      </p:sp>
      <p:sp>
        <p:nvSpPr>
          <p:cNvPr id="10" name="Rectangle 3"/>
          <p:cNvSpPr txBox="1">
            <a:spLocks noChangeArrowheads="1"/>
          </p:cNvSpPr>
          <p:nvPr/>
        </p:nvSpPr>
        <p:spPr bwMode="black">
          <a:xfrm>
            <a:off x="685800" y="2000250"/>
            <a:ext cx="7772400" cy="685800"/>
          </a:xfrm>
          <a:prstGeom prst="rect">
            <a:avLst/>
          </a:prstGeom>
          <a:noFill/>
          <a:ln w="9525">
            <a:noFill/>
            <a:miter lim="800000"/>
            <a:headEnd/>
            <a:tailEnd/>
          </a:ln>
        </p:spPr>
        <p:txBody>
          <a:bodyPr vert="horz" wrap="square" lIns="91419" tIns="45710" rIns="91419" bIns="45710" numCol="1" anchor="b" anchorCtr="0" compatLnSpc="1">
            <a:prstTxWarp prst="textNoShape">
              <a:avLst/>
            </a:prstTxWarp>
          </a:bodyPr>
          <a:lstStyle>
            <a:lvl1pPr>
              <a:defRPr sz="3400">
                <a:solidFill>
                  <a:schemeClr val="bg2">
                    <a:lumMod val="50000"/>
                  </a:schemeClr>
                </a:solidFill>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3400" b="1" i="0" u="none" strike="noStrike" kern="0" cap="none" spc="0" normalizeH="0" baseline="0" noProof="0" dirty="0">
                <a:ln>
                  <a:noFill/>
                </a:ln>
                <a:solidFill>
                  <a:schemeClr val="bg1"/>
                </a:solidFill>
                <a:effectLst/>
                <a:uLnTx/>
                <a:uFillTx/>
                <a:latin typeface="+mj-lt"/>
                <a:ea typeface="+mj-ea"/>
                <a:cs typeface="+mj-cs"/>
              </a:rPr>
              <a:t>Thank you!</a:t>
            </a:r>
          </a:p>
        </p:txBody>
      </p:sp>
      <p:sp>
        <p:nvSpPr>
          <p:cNvPr id="16" name="Rectangle 6"/>
          <p:cNvSpPr>
            <a:spLocks noGrp="1" noChangeArrowheads="1"/>
          </p:cNvSpPr>
          <p:nvPr>
            <p:ph type="sldNum" sz="quarter" idx="4"/>
          </p:nvPr>
        </p:nvSpPr>
        <p:spPr bwMode="white">
          <a:xfrm>
            <a:off x="8548896" y="4798474"/>
            <a:ext cx="153888" cy="115416"/>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eaLnBrk="0" hangingPunct="0">
              <a:defRPr sz="1000" b="1">
                <a:solidFill>
                  <a:schemeClr val="tx1"/>
                </a:solidFill>
                <a:latin typeface="Calibri" pitchFamily="34" charset="0"/>
                <a:cs typeface="Calibri" pitchFamily="34" charset="0"/>
              </a:defRPr>
            </a:lvl1pPr>
          </a:lstStyle>
          <a:p>
            <a:pPr>
              <a:defRPr/>
            </a:pPr>
            <a:fld id="{46082381-925A-4C25-AB18-0C99AD89CFC0}" type="slidenum">
              <a:rPr lang="en-US" smtClean="0"/>
              <a:pPr>
                <a:defRPr/>
              </a:pPr>
              <a:t>‹#›</a:t>
            </a:fld>
            <a:endParaRPr lang="en-US" dirty="0"/>
          </a:p>
        </p:txBody>
      </p:sp>
      <p:sp>
        <p:nvSpPr>
          <p:cNvPr id="3076" name="Rectangle 4"/>
          <p:cNvSpPr>
            <a:spLocks noGrp="1" noChangeArrowheads="1"/>
          </p:cNvSpPr>
          <p:nvPr>
            <p:ph type="subTitle" idx="1" hasCustomPrompt="1"/>
          </p:nvPr>
        </p:nvSpPr>
        <p:spPr bwMode="black">
          <a:xfrm>
            <a:off x="685800" y="1028700"/>
            <a:ext cx="6172200" cy="800100"/>
          </a:xfrm>
        </p:spPr>
        <p:txBody>
          <a:bodyPr anchor="t" anchorCtr="0"/>
          <a:lstStyle>
            <a:lvl1pPr marL="0" indent="0">
              <a:spcAft>
                <a:spcPts val="600"/>
              </a:spcAft>
              <a:buFontTx/>
              <a:buNone/>
              <a:defRPr sz="2000" b="0" baseline="0">
                <a:solidFill>
                  <a:schemeClr val="bg1"/>
                </a:solidFill>
              </a:defRPr>
            </a:lvl1pPr>
          </a:lstStyle>
          <a:p>
            <a:r>
              <a:rPr lang="en-US" dirty="0"/>
              <a:t>Click to add presenter’s name</a:t>
            </a:r>
          </a:p>
          <a:p>
            <a:r>
              <a:rPr lang="en-US" dirty="0"/>
              <a:t>Presenter’s email</a:t>
            </a:r>
          </a:p>
          <a:p>
            <a:r>
              <a:rPr lang="en-US" dirty="0"/>
              <a:t>Presenter’s phone</a:t>
            </a:r>
          </a:p>
        </p:txBody>
      </p:sp>
      <p:sp>
        <p:nvSpPr>
          <p:cNvPr id="11" name="Rectangle 6"/>
          <p:cNvSpPr>
            <a:spLocks noChangeArrowheads="1"/>
          </p:cNvSpPr>
          <p:nvPr/>
        </p:nvSpPr>
        <p:spPr bwMode="auto">
          <a:xfrm>
            <a:off x="685800" y="4171950"/>
            <a:ext cx="7659688" cy="536835"/>
          </a:xfrm>
          <a:prstGeom prst="rect">
            <a:avLst/>
          </a:prstGeom>
          <a:noFill/>
          <a:ln w="9525">
            <a:noFill/>
            <a:miter lim="800000"/>
            <a:headEnd/>
            <a:tailEnd/>
          </a:ln>
          <a:effectLst/>
        </p:spPr>
        <p:txBody>
          <a:bodyPr wrap="square" lIns="91440" tIns="91440" rIns="91440" bIns="91440" anchor="b">
            <a:noAutofit/>
          </a:bodyPr>
          <a:lstStyle/>
          <a:p>
            <a:pPr marL="0" indent="0" algn="l">
              <a:lnSpc>
                <a:spcPct val="90000"/>
              </a:lnSpc>
              <a:buNone/>
            </a:pPr>
            <a:r>
              <a:rPr lang="en-US" sz="1000" b="1" dirty="0">
                <a:solidFill>
                  <a:schemeClr val="bg1"/>
                </a:solidFill>
                <a:latin typeface="Calibri" pitchFamily="34" charset="0"/>
              </a:rPr>
              <a:t>Copyright © 2016 Pavilion Data Systems Corporation. All rights reserved. </a:t>
            </a:r>
            <a:endParaRPr lang="en-US" sz="1000" dirty="0">
              <a:solidFill>
                <a:schemeClr val="bg1"/>
              </a:solidFill>
              <a:latin typeface="Calibri" pitchFamily="34" charset="0"/>
            </a:endParaRPr>
          </a:p>
          <a:p>
            <a:pPr marL="0" indent="0" algn="l">
              <a:lnSpc>
                <a:spcPct val="90000"/>
              </a:lnSpc>
              <a:buNone/>
            </a:pPr>
            <a:r>
              <a:rPr lang="en-US" sz="1000" dirty="0">
                <a:solidFill>
                  <a:schemeClr val="bg1"/>
                </a:solidFill>
                <a:latin typeface="Calibri" pitchFamily="34" charset="0"/>
              </a:rPr>
              <a:t>This document is provided for informational purposes only and is not intended as advertising.  All warranties relating to the information in this document, either express or implied, are disclaimed to the maximum extent allowed by law.  The information in this document is subject to change without notice.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hank You - Internal">
    <p:spTree>
      <p:nvGrpSpPr>
        <p:cNvPr id="1" name=""/>
        <p:cNvGrpSpPr/>
        <p:nvPr/>
      </p:nvGrpSpPr>
      <p:grpSpPr>
        <a:xfrm>
          <a:off x="0" y="0"/>
          <a:ext cx="0" cy="0"/>
          <a:chOff x="0" y="0"/>
          <a:chExt cx="0" cy="0"/>
        </a:xfrm>
      </p:grpSpPr>
      <p:sp>
        <p:nvSpPr>
          <p:cNvPr id="2" name="Rectangle 1"/>
          <p:cNvSpPr/>
          <p:nvPr userDrawn="1"/>
        </p:nvSpPr>
        <p:spPr bwMode="auto">
          <a:xfrm>
            <a:off x="762000" y="666750"/>
            <a:ext cx="2362200" cy="457200"/>
          </a:xfrm>
          <a:prstGeom prst="rect">
            <a:avLst/>
          </a:prstGeom>
          <a:solidFill>
            <a:schemeClr val="tx1"/>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19" name="Round Same Side Corner Rectangle 18"/>
          <p:cNvSpPr/>
          <p:nvPr/>
        </p:nvSpPr>
        <p:spPr bwMode="auto">
          <a:xfrm rot="5400000">
            <a:off x="8537036" y="4590700"/>
            <a:ext cx="226314" cy="536387"/>
          </a:xfrm>
          <a:prstGeom prst="round2SameRect">
            <a:avLst>
              <a:gd name="adj1" fmla="val 50000"/>
              <a:gd name="adj2" fmla="val 0"/>
            </a:avLst>
          </a:prstGeom>
          <a:solidFill>
            <a:srgbClr val="DB1E2D"/>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solidFill>
                <a:schemeClr val="bg1"/>
              </a:solidFill>
              <a:effectLst/>
              <a:latin typeface="+mn-lt"/>
            </a:endParaRPr>
          </a:p>
        </p:txBody>
      </p:sp>
      <p:sp>
        <p:nvSpPr>
          <p:cNvPr id="10" name="Rectangle 3"/>
          <p:cNvSpPr txBox="1">
            <a:spLocks noChangeArrowheads="1"/>
          </p:cNvSpPr>
          <p:nvPr/>
        </p:nvSpPr>
        <p:spPr bwMode="black">
          <a:xfrm>
            <a:off x="685800" y="2000250"/>
            <a:ext cx="7772400" cy="685800"/>
          </a:xfrm>
          <a:prstGeom prst="rect">
            <a:avLst/>
          </a:prstGeom>
          <a:noFill/>
          <a:ln w="9525">
            <a:noFill/>
            <a:miter lim="800000"/>
            <a:headEnd/>
            <a:tailEnd/>
          </a:ln>
        </p:spPr>
        <p:txBody>
          <a:bodyPr vert="horz" wrap="square" lIns="91419" tIns="45710" rIns="91419" bIns="45710" numCol="1" anchor="b" anchorCtr="0" compatLnSpc="1">
            <a:prstTxWarp prst="textNoShape">
              <a:avLst/>
            </a:prstTxWarp>
          </a:bodyPr>
          <a:lstStyle>
            <a:lvl1pPr>
              <a:defRPr sz="3400">
                <a:solidFill>
                  <a:schemeClr val="bg2">
                    <a:lumMod val="50000"/>
                  </a:schemeClr>
                </a:solidFill>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3400" b="1" i="0" u="none" strike="noStrike" kern="0" cap="none" spc="0" normalizeH="0" baseline="0" noProof="0" dirty="0">
                <a:ln>
                  <a:noFill/>
                </a:ln>
                <a:solidFill>
                  <a:schemeClr val="bg1"/>
                </a:solidFill>
                <a:effectLst/>
                <a:uLnTx/>
                <a:uFillTx/>
                <a:latin typeface="+mj-lt"/>
                <a:ea typeface="+mj-ea"/>
                <a:cs typeface="+mj-cs"/>
              </a:rPr>
              <a:t>Thank you!</a:t>
            </a:r>
          </a:p>
        </p:txBody>
      </p:sp>
      <p:sp>
        <p:nvSpPr>
          <p:cNvPr id="16" name="Rectangle 6"/>
          <p:cNvSpPr>
            <a:spLocks noGrp="1" noChangeArrowheads="1"/>
          </p:cNvSpPr>
          <p:nvPr>
            <p:ph type="sldNum" sz="quarter" idx="4"/>
          </p:nvPr>
        </p:nvSpPr>
        <p:spPr bwMode="white">
          <a:xfrm>
            <a:off x="8548896" y="4798474"/>
            <a:ext cx="153888" cy="115416"/>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eaLnBrk="0" hangingPunct="0">
              <a:defRPr sz="1000" b="1">
                <a:solidFill>
                  <a:schemeClr val="tx1"/>
                </a:solidFill>
                <a:latin typeface="Calibri" pitchFamily="34" charset="0"/>
                <a:cs typeface="Calibri" pitchFamily="34" charset="0"/>
              </a:defRPr>
            </a:lvl1pPr>
          </a:lstStyle>
          <a:p>
            <a:pPr>
              <a:defRPr/>
            </a:pPr>
            <a:fld id="{46082381-925A-4C25-AB18-0C99AD89CFC0}" type="slidenum">
              <a:rPr lang="en-US" smtClean="0"/>
              <a:pPr>
                <a:defRPr/>
              </a:pPr>
              <a:t>‹#›</a:t>
            </a:fld>
            <a:endParaRPr lang="en-US" dirty="0"/>
          </a:p>
        </p:txBody>
      </p:sp>
      <p:sp>
        <p:nvSpPr>
          <p:cNvPr id="3076" name="Rectangle 4"/>
          <p:cNvSpPr>
            <a:spLocks noGrp="1" noChangeArrowheads="1"/>
          </p:cNvSpPr>
          <p:nvPr>
            <p:ph type="subTitle" idx="1" hasCustomPrompt="1"/>
          </p:nvPr>
        </p:nvSpPr>
        <p:spPr bwMode="black">
          <a:xfrm>
            <a:off x="685800" y="2857500"/>
            <a:ext cx="6172200" cy="800100"/>
          </a:xfrm>
        </p:spPr>
        <p:txBody>
          <a:bodyPr anchor="t" anchorCtr="0"/>
          <a:lstStyle>
            <a:lvl1pPr marL="0" indent="0">
              <a:spcAft>
                <a:spcPts val="600"/>
              </a:spcAft>
              <a:buFontTx/>
              <a:buNone/>
              <a:defRPr sz="2000" b="0" baseline="0">
                <a:solidFill>
                  <a:schemeClr val="bg1"/>
                </a:solidFill>
              </a:defRPr>
            </a:lvl1pPr>
          </a:lstStyle>
          <a:p>
            <a:r>
              <a:rPr lang="en-US" dirty="0"/>
              <a:t>Click to add presenter’s name</a:t>
            </a:r>
          </a:p>
          <a:p>
            <a:r>
              <a:rPr lang="en-US" dirty="0"/>
              <a:t>Presenter’s email</a:t>
            </a:r>
          </a:p>
          <a:p>
            <a:r>
              <a:rPr lang="en-US" dirty="0"/>
              <a:t>Presenter’s phone</a:t>
            </a:r>
          </a:p>
        </p:txBody>
      </p:sp>
      <p:sp>
        <p:nvSpPr>
          <p:cNvPr id="11" name="Rectangle 6"/>
          <p:cNvSpPr>
            <a:spLocks noChangeArrowheads="1"/>
          </p:cNvSpPr>
          <p:nvPr/>
        </p:nvSpPr>
        <p:spPr bwMode="auto">
          <a:xfrm>
            <a:off x="685800" y="4400550"/>
            <a:ext cx="7659688" cy="308235"/>
          </a:xfrm>
          <a:prstGeom prst="rect">
            <a:avLst/>
          </a:prstGeom>
          <a:noFill/>
          <a:ln w="9525">
            <a:noFill/>
            <a:miter lim="800000"/>
            <a:headEnd/>
            <a:tailEnd/>
          </a:ln>
          <a:effectLst/>
        </p:spPr>
        <p:txBody>
          <a:bodyPr wrap="square" lIns="91440" tIns="91440" rIns="91440" bIns="91440" anchor="b">
            <a:noAutofit/>
          </a:bodyPr>
          <a:lstStyle/>
          <a:p>
            <a:pPr marL="0" indent="0" algn="l">
              <a:lnSpc>
                <a:spcPct val="90000"/>
              </a:lnSpc>
              <a:buNone/>
            </a:pPr>
            <a:r>
              <a:rPr lang="en-US" sz="1200" b="1" dirty="0">
                <a:solidFill>
                  <a:schemeClr val="bg1"/>
                </a:solidFill>
                <a:latin typeface="Calibri" pitchFamily="34" charset="0"/>
              </a:rPr>
              <a:t>PROPRIETARY/CONFIDENTIAL information of Pavilion Data Systems – INTERNAL USE ONLY</a:t>
            </a:r>
            <a:br>
              <a:rPr lang="en-US" sz="1200" b="1" dirty="0">
                <a:solidFill>
                  <a:schemeClr val="bg1"/>
                </a:solidFill>
                <a:latin typeface="Calibri" pitchFamily="34" charset="0"/>
              </a:rPr>
            </a:br>
            <a:r>
              <a:rPr lang="en-US" sz="1200" b="0" dirty="0">
                <a:solidFill>
                  <a:schemeClr val="bg1"/>
                </a:solidFill>
                <a:latin typeface="Calibri" pitchFamily="34" charset="0"/>
              </a:rPr>
              <a:t>Copyright © 2016 Pavilion</a:t>
            </a:r>
            <a:r>
              <a:rPr lang="en-US" sz="1200" b="0" baseline="0" dirty="0">
                <a:solidFill>
                  <a:schemeClr val="bg1"/>
                </a:solidFill>
                <a:latin typeface="Calibri" pitchFamily="34" charset="0"/>
              </a:rPr>
              <a:t> Data Systems</a:t>
            </a:r>
            <a:r>
              <a:rPr lang="en-US" sz="1200" b="0" dirty="0">
                <a:solidFill>
                  <a:schemeClr val="bg1"/>
                </a:solidFill>
                <a:latin typeface="Calibri" pitchFamily="34" charset="0"/>
              </a:rPr>
              <a:t> Corporation. All rights reserved.</a:t>
            </a:r>
          </a:p>
        </p:txBody>
      </p:sp>
      <p:pic>
        <p:nvPicPr>
          <p:cNvPr id="8" name="Picture 7" descr="Pavilion-transparent-small.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4400" y="438150"/>
            <a:ext cx="2133600" cy="615461"/>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6" name="Rectangle 5"/>
          <p:cNvSpPr/>
          <p:nvPr/>
        </p:nvSpPr>
        <p:spPr bwMode="auto">
          <a:xfrm>
            <a:off x="838200" y="590550"/>
            <a:ext cx="2209800" cy="381000"/>
          </a:xfrm>
          <a:prstGeom prst="rect">
            <a:avLst/>
          </a:prstGeom>
          <a:solidFill>
            <a:schemeClr val="tx1"/>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14" name="Round Same Side Corner Rectangle 13"/>
          <p:cNvSpPr/>
          <p:nvPr/>
        </p:nvSpPr>
        <p:spPr bwMode="auto">
          <a:xfrm rot="5400000">
            <a:off x="8537036" y="4590700"/>
            <a:ext cx="226314" cy="536387"/>
          </a:xfrm>
          <a:prstGeom prst="round2SameRect">
            <a:avLst>
              <a:gd name="adj1" fmla="val 50000"/>
              <a:gd name="adj2" fmla="val 0"/>
            </a:avLst>
          </a:prstGeom>
          <a:solidFill>
            <a:srgbClr val="DB1E2D"/>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solidFill>
                <a:schemeClr val="bg1"/>
              </a:solidFill>
              <a:effectLst/>
              <a:latin typeface="+mn-lt"/>
            </a:endParaRPr>
          </a:p>
        </p:txBody>
      </p:sp>
      <p:sp>
        <p:nvSpPr>
          <p:cNvPr id="16" name="Rectangle 6"/>
          <p:cNvSpPr>
            <a:spLocks noGrp="1" noChangeArrowheads="1"/>
          </p:cNvSpPr>
          <p:nvPr>
            <p:ph type="sldNum" sz="quarter" idx="4"/>
          </p:nvPr>
        </p:nvSpPr>
        <p:spPr bwMode="white">
          <a:xfrm>
            <a:off x="8548896" y="4798474"/>
            <a:ext cx="153888" cy="115416"/>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eaLnBrk="0" hangingPunct="0">
              <a:defRPr sz="1000" b="1">
                <a:solidFill>
                  <a:schemeClr val="tx1"/>
                </a:solidFill>
                <a:latin typeface="Calibri" pitchFamily="34" charset="0"/>
                <a:cs typeface="Calibri" pitchFamily="34" charset="0"/>
              </a:defRPr>
            </a:lvl1pPr>
          </a:lstStyle>
          <a:p>
            <a:pPr>
              <a:defRPr/>
            </a:pPr>
            <a:fld id="{46082381-925A-4C25-AB18-0C99AD89CFC0}" type="slidenum">
              <a:rPr lang="en-US" smtClean="0"/>
              <a:pPr>
                <a:defRPr/>
              </a:pPr>
              <a:t>‹#›</a:t>
            </a:fld>
            <a:endParaRPr lang="en-US" dirty="0"/>
          </a:p>
        </p:txBody>
      </p:sp>
      <p:sp>
        <p:nvSpPr>
          <p:cNvPr id="3075" name="Rectangle 3"/>
          <p:cNvSpPr>
            <a:spLocks noGrp="1" noChangeArrowheads="1"/>
          </p:cNvSpPr>
          <p:nvPr>
            <p:ph type="ctrTitle" hasCustomPrompt="1"/>
          </p:nvPr>
        </p:nvSpPr>
        <p:spPr bwMode="black">
          <a:xfrm>
            <a:off x="685800" y="2857500"/>
            <a:ext cx="7772400" cy="685800"/>
          </a:xfrm>
        </p:spPr>
        <p:txBody>
          <a:bodyPr/>
          <a:lstStyle>
            <a:lvl1pPr>
              <a:defRPr sz="3400">
                <a:solidFill>
                  <a:schemeClr val="bg1"/>
                </a:solidFill>
              </a:defRPr>
            </a:lvl1pPr>
          </a:lstStyle>
          <a:p>
            <a:r>
              <a:rPr lang="en-US" dirty="0"/>
              <a:t>Click to add title</a:t>
            </a:r>
          </a:p>
        </p:txBody>
      </p:sp>
      <p:sp>
        <p:nvSpPr>
          <p:cNvPr id="3076" name="Rectangle 4"/>
          <p:cNvSpPr>
            <a:spLocks noGrp="1" noChangeArrowheads="1"/>
          </p:cNvSpPr>
          <p:nvPr>
            <p:ph type="subTitle" idx="1" hasCustomPrompt="1"/>
          </p:nvPr>
        </p:nvSpPr>
        <p:spPr bwMode="black">
          <a:xfrm>
            <a:off x="685800" y="3886200"/>
            <a:ext cx="6172200" cy="285750"/>
          </a:xfrm>
        </p:spPr>
        <p:txBody>
          <a:bodyPr anchor="t" anchorCtr="0"/>
          <a:lstStyle>
            <a:lvl1pPr marL="0" indent="0">
              <a:buFontTx/>
              <a:buNone/>
              <a:defRPr sz="2400" b="1" baseline="0"/>
            </a:lvl1pPr>
          </a:lstStyle>
          <a:p>
            <a:r>
              <a:rPr lang="en-US" dirty="0"/>
              <a:t>Click to add presenter’s name</a:t>
            </a:r>
          </a:p>
        </p:txBody>
      </p:sp>
      <p:sp>
        <p:nvSpPr>
          <p:cNvPr id="19" name="Text Placeholder 18"/>
          <p:cNvSpPr>
            <a:spLocks noGrp="1"/>
          </p:cNvSpPr>
          <p:nvPr>
            <p:ph type="body" sz="quarter" idx="10" hasCustomPrompt="1"/>
          </p:nvPr>
        </p:nvSpPr>
        <p:spPr bwMode="black">
          <a:xfrm>
            <a:off x="685800" y="4200056"/>
            <a:ext cx="6172200" cy="285750"/>
          </a:xfrm>
          <a:noFill/>
          <a:ln w="9525">
            <a:noFill/>
            <a:miter lim="800000"/>
            <a:headEnd/>
            <a:tailEnd/>
          </a:ln>
        </p:spPr>
        <p:txBody>
          <a:bodyPr vert="horz" wrap="square" lIns="91419" tIns="45710" rIns="91419" bIns="45710" numCol="1" anchor="t" anchorCtr="0" compatLnSpc="1">
            <a:prstTxWarp prst="textNoShape">
              <a:avLst/>
            </a:prstTxWarp>
          </a:bodyPr>
          <a:lstStyle>
            <a:lvl1pPr marL="0" indent="0" algn="l" rtl="0" eaLnBrk="1" fontAlgn="base" hangingPunct="1">
              <a:lnSpc>
                <a:spcPct val="90000"/>
              </a:lnSpc>
              <a:spcBef>
                <a:spcPct val="0"/>
              </a:spcBef>
              <a:spcAft>
                <a:spcPts val="1200"/>
              </a:spcAft>
              <a:buClr>
                <a:schemeClr val="bg2">
                  <a:lumMod val="50000"/>
                </a:schemeClr>
              </a:buClr>
              <a:buFontTx/>
              <a:buNone/>
              <a:defRPr lang="en-US" sz="2000" b="0" baseline="0" dirty="0" smtClean="0">
                <a:solidFill>
                  <a:schemeClr val="bg1"/>
                </a:solidFill>
                <a:latin typeface="+mn-lt"/>
                <a:ea typeface="+mn-ea"/>
                <a:cs typeface="+mn-cs"/>
              </a:defRPr>
            </a:lvl1pPr>
          </a:lstStyle>
          <a:p>
            <a:pPr lvl="0"/>
            <a:r>
              <a:rPr lang="en-US" dirty="0"/>
              <a:t>Click to add presenter’s title</a:t>
            </a:r>
          </a:p>
        </p:txBody>
      </p:sp>
      <p:sp>
        <p:nvSpPr>
          <p:cNvPr id="22" name="Date Placeholder 3"/>
          <p:cNvSpPr>
            <a:spLocks noGrp="1"/>
          </p:cNvSpPr>
          <p:nvPr>
            <p:ph type="dt" sz="half" idx="2"/>
          </p:nvPr>
        </p:nvSpPr>
        <p:spPr>
          <a:xfrm>
            <a:off x="7224010" y="3886201"/>
            <a:ext cx="1219200" cy="228600"/>
          </a:xfrm>
          <a:prstGeom prst="rect">
            <a:avLst/>
          </a:prstGeom>
          <a:noFill/>
          <a:ln w="9525">
            <a:noFill/>
            <a:miter lim="800000"/>
            <a:headEnd/>
            <a:tailEnd/>
          </a:ln>
        </p:spPr>
        <p:txBody>
          <a:bodyPr vert="horz" wrap="square" lIns="91419" tIns="45710" rIns="91419" bIns="45710" numCol="1" anchor="t" anchorCtr="0" compatLnSpc="1">
            <a:prstTxWarp prst="textNoShape">
              <a:avLst/>
            </a:prstTxWarp>
          </a:bodyPr>
          <a:lstStyle>
            <a:lvl1pPr algn="r">
              <a:defRPr lang="en-US" sz="1600" b="0" baseline="0" smtClean="0">
                <a:solidFill>
                  <a:schemeClr val="bg1"/>
                </a:solidFill>
                <a:latin typeface="+mn-lt"/>
                <a:ea typeface="+mn-ea"/>
                <a:cs typeface="+mn-cs"/>
              </a:defRPr>
            </a:lvl1pPr>
          </a:lstStyle>
          <a:p>
            <a:pPr>
              <a:lnSpc>
                <a:spcPct val="90000"/>
              </a:lnSpc>
              <a:spcAft>
                <a:spcPts val="1200"/>
              </a:spcAft>
              <a:buClr>
                <a:schemeClr val="bg2">
                  <a:lumMod val="50000"/>
                </a:schemeClr>
              </a:buClr>
            </a:pPr>
            <a:endParaRPr lang="en-US" dirty="0"/>
          </a:p>
        </p:txBody>
      </p:sp>
      <p:pic>
        <p:nvPicPr>
          <p:cNvPr id="5" name="Picture 4" descr="Pavilion-transparent-small.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438150"/>
            <a:ext cx="2133600" cy="615461"/>
          </a:xfrm>
          <a:prstGeom prst="rect">
            <a:avLst/>
          </a:prstGeom>
        </p:spPr>
      </p:pic>
      <p:sp>
        <p:nvSpPr>
          <p:cNvPr id="10" name="Rectangle 9"/>
          <p:cNvSpPr/>
          <p:nvPr userDrawn="1"/>
        </p:nvSpPr>
        <p:spPr bwMode="auto">
          <a:xfrm>
            <a:off x="838200" y="590550"/>
            <a:ext cx="2209800" cy="381000"/>
          </a:xfrm>
          <a:prstGeom prst="rect">
            <a:avLst/>
          </a:prstGeom>
          <a:solidFill>
            <a:schemeClr val="tx1"/>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pic>
        <p:nvPicPr>
          <p:cNvPr id="11" name="Picture 10" descr="Pavilion-transparent-small.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4400" y="438150"/>
            <a:ext cx="2133600" cy="615461"/>
          </a:xfrm>
          <a:prstGeom prst="rect">
            <a:avLst/>
          </a:prstGeom>
        </p:spPr>
      </p:pic>
    </p:spTree>
    <p:extLst>
      <p:ext uri="{BB962C8B-B14F-4D97-AF65-F5344CB8AC3E}">
        <p14:creationId xmlns:p14="http://schemas.microsoft.com/office/powerpoint/2010/main" val="39811351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4"/>
                </a:solidFill>
              </a:defRPr>
            </a:lvl1pPr>
          </a:lstStyle>
          <a:p>
            <a:r>
              <a:rPr lang="en-US" dirty="0"/>
              <a:t>Click to add title</a:t>
            </a:r>
          </a:p>
        </p:txBody>
      </p:sp>
      <p:sp>
        <p:nvSpPr>
          <p:cNvPr id="3" name="Content Placeholder 2"/>
          <p:cNvSpPr>
            <a:spLocks noGrp="1"/>
          </p:cNvSpPr>
          <p:nvPr>
            <p:ph idx="1" hasCustomPrompt="1"/>
          </p:nvPr>
        </p:nvSpPr>
        <p:spPr/>
        <p:txBody>
          <a:bodyPr>
            <a:norm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6"/>
          <p:cNvSpPr>
            <a:spLocks noGrp="1" noChangeArrowheads="1"/>
          </p:cNvSpPr>
          <p:nvPr>
            <p:ph type="sldNum" sz="quarter" idx="11"/>
          </p:nvPr>
        </p:nvSpPr>
        <p:spPr>
          <a:ln/>
        </p:spPr>
        <p:txBody>
          <a:bodyPr/>
          <a:lstStyle>
            <a:lvl1pPr>
              <a:defRPr>
                <a:solidFill>
                  <a:schemeClr val="tx1"/>
                </a:solidFill>
              </a:defRPr>
            </a:lvl1pPr>
          </a:lstStyle>
          <a:p>
            <a:pPr>
              <a:defRPr/>
            </a:pPr>
            <a:fld id="{446C9BED-6FD4-4BA4-B6B0-4A26058AC9EF}" type="slidenum">
              <a:rPr lang="en-US" smtClean="0"/>
              <a:pPr>
                <a:defRPr/>
              </a:pPr>
              <a:t>‹#›</a:t>
            </a:fld>
            <a:endParaRPr lang="en-US" dirty="0"/>
          </a:p>
        </p:txBody>
      </p:sp>
    </p:spTree>
    <p:extLst>
      <p:ext uri="{BB962C8B-B14F-4D97-AF65-F5344CB8AC3E}">
        <p14:creationId xmlns:p14="http://schemas.microsoft.com/office/powerpoint/2010/main" val="13398225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Content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70866"/>
            <a:ext cx="8382000" cy="672084"/>
          </a:xfrm>
        </p:spPr>
        <p:txBody>
          <a:bodyPr/>
          <a:lstStyle>
            <a:lvl1pPr>
              <a:defRPr>
                <a:solidFill>
                  <a:schemeClr val="accent4"/>
                </a:solidFill>
              </a:defRPr>
            </a:lvl1pPr>
          </a:lstStyle>
          <a:p>
            <a:r>
              <a:rPr lang="en-US" dirty="0"/>
              <a:t>Click to add title</a:t>
            </a:r>
          </a:p>
        </p:txBody>
      </p:sp>
      <p:sp>
        <p:nvSpPr>
          <p:cNvPr id="3" name="Content Placeholder 2"/>
          <p:cNvSpPr>
            <a:spLocks noGrp="1"/>
          </p:cNvSpPr>
          <p:nvPr>
            <p:ph idx="1" hasCustomPrompt="1"/>
          </p:nvPr>
        </p:nvSpPr>
        <p:spPr>
          <a:xfrm>
            <a:off x="381000" y="1200150"/>
            <a:ext cx="8382000" cy="3429000"/>
          </a:xfrm>
        </p:spPr>
        <p:txBody>
          <a:bodyPr>
            <a:norm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6"/>
          <p:cNvSpPr>
            <a:spLocks noGrp="1" noChangeArrowheads="1"/>
          </p:cNvSpPr>
          <p:nvPr>
            <p:ph type="sldNum" sz="quarter" idx="11"/>
          </p:nvPr>
        </p:nvSpPr>
        <p:spPr>
          <a:ln/>
        </p:spPr>
        <p:txBody>
          <a:bodyPr/>
          <a:lstStyle>
            <a:lvl1pPr>
              <a:defRPr>
                <a:solidFill>
                  <a:schemeClr val="tx1"/>
                </a:solidFill>
              </a:defRPr>
            </a:lvl1pPr>
          </a:lstStyle>
          <a:p>
            <a:pPr>
              <a:defRPr/>
            </a:pPr>
            <a:fld id="{446C9BED-6FD4-4BA4-B6B0-4A26058AC9EF}" type="slidenum">
              <a:rPr lang="en-US" smtClean="0"/>
              <a:pPr>
                <a:defRPr/>
              </a:pPr>
              <a:t>‹#›</a:t>
            </a:fld>
            <a:endParaRPr lang="en-US" dirty="0"/>
          </a:p>
        </p:txBody>
      </p:sp>
      <p:sp>
        <p:nvSpPr>
          <p:cNvPr id="7" name="Text Placeholder 6"/>
          <p:cNvSpPr>
            <a:spLocks noGrp="1"/>
          </p:cNvSpPr>
          <p:nvPr>
            <p:ph type="body" sz="quarter" idx="12" hasCustomPrompt="1"/>
          </p:nvPr>
        </p:nvSpPr>
        <p:spPr>
          <a:xfrm>
            <a:off x="381000" y="819150"/>
            <a:ext cx="8382000" cy="302614"/>
          </a:xfrm>
          <a:noFill/>
          <a:ln w="9525">
            <a:noFill/>
            <a:miter lim="800000"/>
            <a:headEnd/>
            <a:tailEnd/>
          </a:ln>
        </p:spPr>
        <p:txBody>
          <a:bodyPr vert="horz" wrap="square" lIns="91419" tIns="45710" rIns="91419" bIns="45710" numCol="1" anchor="t" anchorCtr="0" compatLnSpc="1">
            <a:prstTxWarp prst="textNoShape">
              <a:avLst/>
            </a:prstTxWarp>
          </a:bodyPr>
          <a:lstStyle>
            <a:lvl1pPr>
              <a:buNone/>
              <a:defRPr lang="en-US" sz="2400" b="1" dirty="0">
                <a:solidFill>
                  <a:schemeClr val="accent6"/>
                </a:solidFill>
                <a:latin typeface="+mj-lt"/>
                <a:ea typeface="+mn-ea"/>
                <a:cs typeface="+mn-cs"/>
              </a:defRPr>
            </a:lvl1pPr>
            <a:lvl2pPr>
              <a:buNone/>
              <a:defRPr/>
            </a:lvl2pPr>
            <a:lvl3pPr>
              <a:buNone/>
              <a:defRPr/>
            </a:lvl3pPr>
            <a:lvl4pPr>
              <a:buNone/>
              <a:defRPr/>
            </a:lvl4pPr>
            <a:lvl5pPr>
              <a:buNone/>
              <a:defRPr/>
            </a:lvl5pPr>
          </a:lstStyle>
          <a:p>
            <a:pPr marL="233310" lvl="0" indent="-233310" algn="l" rtl="0" eaLnBrk="1" fontAlgn="base" hangingPunct="1">
              <a:lnSpc>
                <a:spcPct val="90000"/>
              </a:lnSpc>
              <a:spcBef>
                <a:spcPct val="0"/>
              </a:spcBef>
              <a:spcAft>
                <a:spcPts val="1200"/>
              </a:spcAft>
              <a:buClr>
                <a:schemeClr val="bg2">
                  <a:lumMod val="50000"/>
                </a:schemeClr>
              </a:buClr>
              <a:buNone/>
            </a:pPr>
            <a:r>
              <a:rPr lang="en-US" dirty="0"/>
              <a:t>Click to add subtitle</a:t>
            </a:r>
          </a:p>
        </p:txBody>
      </p:sp>
    </p:spTree>
    <p:extLst>
      <p:ext uri="{BB962C8B-B14F-4D97-AF65-F5344CB8AC3E}">
        <p14:creationId xmlns:p14="http://schemas.microsoft.com/office/powerpoint/2010/main" val="325414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4"/>
                </a:solidFill>
              </a:defRPr>
            </a:lvl1pPr>
          </a:lstStyle>
          <a:p>
            <a:r>
              <a:rPr lang="en-US" dirty="0"/>
              <a:t>Click to add title</a:t>
            </a:r>
          </a:p>
        </p:txBody>
      </p:sp>
      <p:sp>
        <p:nvSpPr>
          <p:cNvPr id="3" name="Content Placeholder 2"/>
          <p:cNvSpPr>
            <a:spLocks noGrp="1"/>
          </p:cNvSpPr>
          <p:nvPr>
            <p:ph idx="1" hasCustomPrompt="1"/>
          </p:nvPr>
        </p:nvSpPr>
        <p:spPr>
          <a:xfrm>
            <a:off x="381000" y="1255014"/>
            <a:ext cx="4076700" cy="3374136"/>
          </a:xfrm>
        </p:spPr>
        <p:txBody>
          <a:bodyPr>
            <a:normAutofit/>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6"/>
          <p:cNvSpPr>
            <a:spLocks noGrp="1" noChangeArrowheads="1"/>
          </p:cNvSpPr>
          <p:nvPr>
            <p:ph type="sldNum" sz="quarter" idx="11"/>
          </p:nvPr>
        </p:nvSpPr>
        <p:spPr>
          <a:ln/>
        </p:spPr>
        <p:txBody>
          <a:bodyPr/>
          <a:lstStyle>
            <a:lvl1pPr>
              <a:defRPr/>
            </a:lvl1pPr>
          </a:lstStyle>
          <a:p>
            <a:pPr>
              <a:defRPr/>
            </a:pPr>
            <a:fld id="{446C9BED-6FD4-4BA4-B6B0-4A26058AC9EF}" type="slidenum">
              <a:rPr lang="en-US" smtClean="0"/>
              <a:pPr>
                <a:defRPr/>
              </a:pPr>
              <a:t>‹#›</a:t>
            </a:fld>
            <a:endParaRPr lang="en-US" dirty="0"/>
          </a:p>
        </p:txBody>
      </p:sp>
      <p:sp>
        <p:nvSpPr>
          <p:cNvPr id="6" name="Content Placeholder 2"/>
          <p:cNvSpPr>
            <a:spLocks noGrp="1"/>
          </p:cNvSpPr>
          <p:nvPr>
            <p:ph idx="12" hasCustomPrompt="1"/>
          </p:nvPr>
        </p:nvSpPr>
        <p:spPr>
          <a:xfrm>
            <a:off x="4701540" y="1255014"/>
            <a:ext cx="4061460" cy="3374136"/>
          </a:xfrm>
        </p:spPr>
        <p:txBody>
          <a:bodyPr>
            <a:normAutofit/>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3" hasCustomPrompt="1"/>
          </p:nvPr>
        </p:nvSpPr>
        <p:spPr>
          <a:xfrm>
            <a:off x="381000" y="819150"/>
            <a:ext cx="4093564" cy="302614"/>
          </a:xfrm>
        </p:spPr>
        <p:txBody>
          <a:bodyPr/>
          <a:lstStyle>
            <a:lvl1pPr>
              <a:buNone/>
              <a:defRPr b="1">
                <a:solidFill>
                  <a:schemeClr val="accent6"/>
                </a:solidFill>
                <a:latin typeface="+mj-lt"/>
              </a:defRPr>
            </a:lvl1pPr>
            <a:lvl2pPr>
              <a:buNone/>
              <a:defRPr/>
            </a:lvl2pPr>
            <a:lvl3pPr>
              <a:buNone/>
              <a:defRPr/>
            </a:lvl3pPr>
            <a:lvl4pPr>
              <a:buNone/>
              <a:defRPr/>
            </a:lvl4pPr>
            <a:lvl5pPr>
              <a:buNone/>
              <a:defRPr/>
            </a:lvl5pPr>
          </a:lstStyle>
          <a:p>
            <a:pPr lvl="0"/>
            <a:r>
              <a:rPr lang="en-US" dirty="0"/>
              <a:t>Click to add heading</a:t>
            </a:r>
          </a:p>
        </p:txBody>
      </p:sp>
      <p:sp>
        <p:nvSpPr>
          <p:cNvPr id="8" name="Text Placeholder 6"/>
          <p:cNvSpPr>
            <a:spLocks noGrp="1"/>
          </p:cNvSpPr>
          <p:nvPr>
            <p:ph type="body" sz="quarter" idx="14" hasCustomPrompt="1"/>
          </p:nvPr>
        </p:nvSpPr>
        <p:spPr>
          <a:xfrm>
            <a:off x="4701540" y="819150"/>
            <a:ext cx="4061460" cy="302614"/>
          </a:xfrm>
        </p:spPr>
        <p:txBody>
          <a:bodyPr/>
          <a:lstStyle>
            <a:lvl1pPr>
              <a:buNone/>
              <a:defRPr b="1">
                <a:solidFill>
                  <a:schemeClr val="accent6"/>
                </a:solidFill>
                <a:latin typeface="+mj-lt"/>
              </a:defRPr>
            </a:lvl1pPr>
            <a:lvl2pPr>
              <a:buNone/>
              <a:defRPr/>
            </a:lvl2pPr>
            <a:lvl3pPr>
              <a:buNone/>
              <a:defRPr/>
            </a:lvl3pPr>
            <a:lvl4pPr>
              <a:buNone/>
              <a:defRPr/>
            </a:lvl4pPr>
            <a:lvl5pPr>
              <a:buNone/>
              <a:defRPr/>
            </a:lvl5pPr>
          </a:lstStyle>
          <a:p>
            <a:pPr lvl="0"/>
            <a:r>
              <a:rPr lang="en-US" dirty="0"/>
              <a:t>Click to add heading</a:t>
            </a:r>
          </a:p>
        </p:txBody>
      </p:sp>
    </p:spTree>
    <p:extLst>
      <p:ext uri="{BB962C8B-B14F-4D97-AF65-F5344CB8AC3E}">
        <p14:creationId xmlns:p14="http://schemas.microsoft.com/office/powerpoint/2010/main" val="287698630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4"/>
                </a:solidFill>
              </a:defRPr>
            </a:lvl1pPr>
          </a:lstStyle>
          <a:p>
            <a:r>
              <a:rPr lang="en-US" dirty="0"/>
              <a:t>Click to add title</a:t>
            </a:r>
          </a:p>
        </p:txBody>
      </p:sp>
      <p:sp>
        <p:nvSpPr>
          <p:cNvPr id="3" name="Content Placeholder 2"/>
          <p:cNvSpPr>
            <a:spLocks noGrp="1"/>
          </p:cNvSpPr>
          <p:nvPr>
            <p:ph idx="1" hasCustomPrompt="1"/>
          </p:nvPr>
        </p:nvSpPr>
        <p:spPr/>
        <p:txBody>
          <a:bodyPr>
            <a:norm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6"/>
          <p:cNvSpPr>
            <a:spLocks noGrp="1" noChangeArrowheads="1"/>
          </p:cNvSpPr>
          <p:nvPr>
            <p:ph type="sldNum" sz="quarter" idx="11"/>
          </p:nvPr>
        </p:nvSpPr>
        <p:spPr>
          <a:ln/>
        </p:spPr>
        <p:txBody>
          <a:bodyPr/>
          <a:lstStyle>
            <a:lvl1pPr>
              <a:defRPr>
                <a:solidFill>
                  <a:schemeClr val="tx1"/>
                </a:solidFill>
              </a:defRPr>
            </a:lvl1pPr>
          </a:lstStyle>
          <a:p>
            <a:pPr>
              <a:defRPr/>
            </a:pPr>
            <a:fld id="{446C9BED-6FD4-4BA4-B6B0-4A26058AC9EF}" type="slidenum">
              <a:rPr lang="en-US" smtClean="0"/>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ransition">
    <p:spTree>
      <p:nvGrpSpPr>
        <p:cNvPr id="1" name=""/>
        <p:cNvGrpSpPr/>
        <p:nvPr/>
      </p:nvGrpSpPr>
      <p:grpSpPr>
        <a:xfrm>
          <a:off x="0" y="0"/>
          <a:ext cx="0" cy="0"/>
          <a:chOff x="0" y="0"/>
          <a:chExt cx="0" cy="0"/>
        </a:xfrm>
      </p:grpSpPr>
      <p:sp>
        <p:nvSpPr>
          <p:cNvPr id="17" name="Round Same Side Corner Rectangle 16"/>
          <p:cNvSpPr/>
          <p:nvPr/>
        </p:nvSpPr>
        <p:spPr bwMode="auto">
          <a:xfrm rot="5400000">
            <a:off x="8537036" y="4587722"/>
            <a:ext cx="226314" cy="536387"/>
          </a:xfrm>
          <a:prstGeom prst="round2SameRect">
            <a:avLst>
              <a:gd name="adj1" fmla="val 50000"/>
              <a:gd name="adj2" fmla="val 0"/>
            </a:avLst>
          </a:prstGeom>
          <a:solidFill>
            <a:srgbClr val="DB1E2D"/>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solidFill>
                <a:schemeClr val="bg1"/>
              </a:solidFill>
              <a:effectLst/>
              <a:latin typeface="+mn-lt"/>
            </a:endParaRPr>
          </a:p>
        </p:txBody>
      </p:sp>
      <p:sp>
        <p:nvSpPr>
          <p:cNvPr id="3075" name="Rectangle 3"/>
          <p:cNvSpPr>
            <a:spLocks noGrp="1" noChangeArrowheads="1"/>
          </p:cNvSpPr>
          <p:nvPr>
            <p:ph type="ctrTitle" hasCustomPrompt="1"/>
          </p:nvPr>
        </p:nvSpPr>
        <p:spPr bwMode="black">
          <a:xfrm>
            <a:off x="685800" y="2857500"/>
            <a:ext cx="7772400" cy="685800"/>
          </a:xfrm>
        </p:spPr>
        <p:txBody>
          <a:bodyPr/>
          <a:lstStyle>
            <a:lvl1pPr>
              <a:defRPr sz="3400" baseline="0">
                <a:solidFill>
                  <a:schemeClr val="accent4"/>
                </a:solidFill>
              </a:defRPr>
            </a:lvl1pPr>
          </a:lstStyle>
          <a:p>
            <a:r>
              <a:rPr lang="en-US" dirty="0"/>
              <a:t>Click to add transition statement here</a:t>
            </a:r>
          </a:p>
        </p:txBody>
      </p:sp>
      <p:sp>
        <p:nvSpPr>
          <p:cNvPr id="11" name="Rectangle 6"/>
          <p:cNvSpPr>
            <a:spLocks noGrp="1" noChangeArrowheads="1"/>
          </p:cNvSpPr>
          <p:nvPr>
            <p:ph type="sldNum" sz="quarter" idx="4"/>
          </p:nvPr>
        </p:nvSpPr>
        <p:spPr bwMode="white">
          <a:xfrm>
            <a:off x="8548896" y="4798474"/>
            <a:ext cx="153888" cy="115416"/>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eaLnBrk="0" hangingPunct="0">
              <a:defRPr sz="1000" b="1">
                <a:solidFill>
                  <a:schemeClr val="tx1"/>
                </a:solidFill>
                <a:latin typeface="Calibri" pitchFamily="34" charset="0"/>
                <a:cs typeface="Calibri" pitchFamily="34" charset="0"/>
              </a:defRPr>
            </a:lvl1pPr>
          </a:lstStyle>
          <a:p>
            <a:pPr>
              <a:defRPr/>
            </a:pPr>
            <a:fld id="{46082381-925A-4C25-AB18-0C99AD89CFC0}" type="slidenum">
              <a:rPr lang="en-US" smtClean="0"/>
              <a:pPr>
                <a:defRPr/>
              </a:pPr>
              <a:t>‹#›</a:t>
            </a:fld>
            <a:endParaRPr lang="en-US" dirty="0"/>
          </a:p>
        </p:txBody>
      </p:sp>
      <p:sp>
        <p:nvSpPr>
          <p:cNvPr id="15" name="Rectangle 4"/>
          <p:cNvSpPr>
            <a:spLocks noGrp="1" noChangeArrowheads="1"/>
          </p:cNvSpPr>
          <p:nvPr>
            <p:ph type="subTitle" idx="1" hasCustomPrompt="1"/>
          </p:nvPr>
        </p:nvSpPr>
        <p:spPr bwMode="black">
          <a:xfrm>
            <a:off x="685799" y="3771900"/>
            <a:ext cx="7772400" cy="552450"/>
          </a:xfrm>
          <a:noFill/>
          <a:ln w="9525">
            <a:noFill/>
            <a:miter lim="800000"/>
            <a:headEnd/>
            <a:tailEnd/>
          </a:ln>
        </p:spPr>
        <p:txBody>
          <a:bodyPr vert="horz" wrap="square" lIns="91419" tIns="45710" rIns="91419" bIns="45710" numCol="1" anchor="t" anchorCtr="0" compatLnSpc="1">
            <a:prstTxWarp prst="textNoShape">
              <a:avLst/>
            </a:prstTxWarp>
          </a:bodyPr>
          <a:lstStyle>
            <a:lvl1pPr marL="0" indent="0">
              <a:buFontTx/>
              <a:buNone/>
              <a:defRPr lang="en-US" sz="2400" b="1" dirty="0">
                <a:solidFill>
                  <a:schemeClr val="accent6"/>
                </a:solidFill>
                <a:latin typeface="+mj-lt"/>
                <a:ea typeface="+mn-ea"/>
                <a:cs typeface="+mn-cs"/>
              </a:defRPr>
            </a:lvl1pPr>
          </a:lstStyle>
          <a:p>
            <a:pPr marL="233310" lvl="0" indent="-233310" algn="l" rtl="0" eaLnBrk="1" fontAlgn="base" hangingPunct="1">
              <a:lnSpc>
                <a:spcPct val="90000"/>
              </a:lnSpc>
              <a:spcBef>
                <a:spcPct val="0"/>
              </a:spcBef>
              <a:spcAft>
                <a:spcPts val="1200"/>
              </a:spcAft>
              <a:buClr>
                <a:schemeClr val="bg2">
                  <a:lumMod val="50000"/>
                </a:schemeClr>
              </a:buClr>
              <a:buNone/>
            </a:pPr>
            <a:r>
              <a:rPr lang="en-US" dirty="0"/>
              <a:t>Click to add subtitle here</a:t>
            </a:r>
          </a:p>
        </p:txBody>
      </p:sp>
    </p:spTree>
    <p:extLst>
      <p:ext uri="{BB962C8B-B14F-4D97-AF65-F5344CB8AC3E}">
        <p14:creationId xmlns:p14="http://schemas.microsoft.com/office/powerpoint/2010/main" val="13294678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ransition with Background Picture">
    <p:spTree>
      <p:nvGrpSpPr>
        <p:cNvPr id="1" name=""/>
        <p:cNvGrpSpPr/>
        <p:nvPr/>
      </p:nvGrpSpPr>
      <p:grpSpPr>
        <a:xfrm>
          <a:off x="0" y="0"/>
          <a:ext cx="0" cy="0"/>
          <a:chOff x="0" y="0"/>
          <a:chExt cx="0" cy="0"/>
        </a:xfrm>
      </p:grpSpPr>
      <p:sp>
        <p:nvSpPr>
          <p:cNvPr id="14" name="Round Same Side Corner Rectangle 13"/>
          <p:cNvSpPr/>
          <p:nvPr/>
        </p:nvSpPr>
        <p:spPr bwMode="auto">
          <a:xfrm rot="5400000">
            <a:off x="8537036" y="4587722"/>
            <a:ext cx="226314" cy="536387"/>
          </a:xfrm>
          <a:prstGeom prst="round2SameRect">
            <a:avLst>
              <a:gd name="adj1" fmla="val 50000"/>
              <a:gd name="adj2" fmla="val 0"/>
            </a:avLst>
          </a:prstGeom>
          <a:solidFill>
            <a:srgbClr val="DB1E2D"/>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solidFill>
                <a:schemeClr val="bg1"/>
              </a:solidFill>
              <a:effectLst/>
              <a:latin typeface="+mn-lt"/>
            </a:endParaRPr>
          </a:p>
        </p:txBody>
      </p:sp>
      <p:sp>
        <p:nvSpPr>
          <p:cNvPr id="2" name="Title 1"/>
          <p:cNvSpPr>
            <a:spLocks noGrp="1"/>
          </p:cNvSpPr>
          <p:nvPr>
            <p:ph type="title" hasCustomPrompt="1"/>
          </p:nvPr>
        </p:nvSpPr>
        <p:spPr>
          <a:xfrm>
            <a:off x="381000" y="4000500"/>
            <a:ext cx="8382000" cy="628650"/>
          </a:xfrm>
        </p:spPr>
        <p:txBody>
          <a:bodyPr/>
          <a:lstStyle>
            <a:lvl1pPr>
              <a:defRPr sz="2400">
                <a:solidFill>
                  <a:schemeClr val="accent4"/>
                </a:solidFill>
              </a:defRPr>
            </a:lvl1pPr>
          </a:lstStyle>
          <a:p>
            <a:r>
              <a:rPr lang="en-US" dirty="0"/>
              <a:t>Click to add transition statement here</a:t>
            </a:r>
          </a:p>
        </p:txBody>
      </p:sp>
      <p:sp>
        <p:nvSpPr>
          <p:cNvPr id="12" name="Rectangle 6"/>
          <p:cNvSpPr>
            <a:spLocks noGrp="1" noChangeArrowheads="1"/>
          </p:cNvSpPr>
          <p:nvPr>
            <p:ph type="sldNum" sz="quarter" idx="4"/>
          </p:nvPr>
        </p:nvSpPr>
        <p:spPr bwMode="white">
          <a:xfrm>
            <a:off x="8548896" y="4798474"/>
            <a:ext cx="153888" cy="115416"/>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eaLnBrk="0" hangingPunct="0">
              <a:defRPr sz="1000" b="1">
                <a:solidFill>
                  <a:schemeClr val="tx1"/>
                </a:solidFill>
                <a:latin typeface="Calibri" pitchFamily="34" charset="0"/>
                <a:cs typeface="Calibri" pitchFamily="34" charset="0"/>
              </a:defRPr>
            </a:lvl1pPr>
          </a:lstStyle>
          <a:p>
            <a:pPr>
              <a:defRPr/>
            </a:pPr>
            <a:fld id="{46082381-925A-4C25-AB18-0C99AD89CFC0}" type="slidenum">
              <a:rPr lang="en-US" smtClean="0"/>
              <a:pPr>
                <a:defRPr/>
              </a:pPr>
              <a:t>‹#›</a:t>
            </a:fld>
            <a:endParaRPr lang="en-US" dirty="0"/>
          </a:p>
        </p:txBody>
      </p:sp>
      <p:pic>
        <p:nvPicPr>
          <p:cNvPr id="7" name="Picture 6" descr="Pavilion-transparent-small.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0" y="4705350"/>
            <a:ext cx="1320799" cy="381000"/>
          </a:xfrm>
          <a:prstGeom prst="rect">
            <a:avLst/>
          </a:prstGeom>
        </p:spPr>
      </p:pic>
      <p:sp>
        <p:nvSpPr>
          <p:cNvPr id="8" name="Round Same Side Corner Rectangle 7"/>
          <p:cNvSpPr/>
          <p:nvPr/>
        </p:nvSpPr>
        <p:spPr bwMode="auto">
          <a:xfrm rot="16200000">
            <a:off x="3462331" y="1662119"/>
            <a:ext cx="238140" cy="6400802"/>
          </a:xfrm>
          <a:prstGeom prst="round2SameRect">
            <a:avLst>
              <a:gd name="adj1" fmla="val 50000"/>
              <a:gd name="adj2" fmla="val 0"/>
            </a:avLst>
          </a:prstGeom>
          <a:solidFill>
            <a:srgbClr val="DB1E2D"/>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solidFill>
                <a:schemeClr val="bg1"/>
              </a:solidFill>
              <a:effectLst/>
              <a:latin typeface="+mn-lt"/>
            </a:endParaRPr>
          </a:p>
        </p:txBody>
      </p:sp>
      <p:sp>
        <p:nvSpPr>
          <p:cNvPr id="9" name="TextBox 8"/>
          <p:cNvSpPr txBox="1"/>
          <p:nvPr/>
        </p:nvSpPr>
        <p:spPr bwMode="ltGray">
          <a:xfrm>
            <a:off x="381000" y="4743450"/>
            <a:ext cx="3657600" cy="228600"/>
          </a:xfrm>
          <a:prstGeom prst="rect">
            <a:avLst/>
          </a:prstGeom>
          <a:noFill/>
          <a:ln w="9525">
            <a:noFill/>
            <a:miter lim="800000"/>
            <a:headEnd/>
            <a:tailEnd/>
          </a:ln>
        </p:spPr>
        <p:txBody>
          <a:bodyPr wrap="square" lIns="91419" tIns="45710" rIns="91419" bIns="45710" rtlCol="0" anchor="t" anchorCtr="0">
            <a:noAutofit/>
          </a:bodyPr>
          <a:lstStyle/>
          <a:p>
            <a:pPr>
              <a:lnSpc>
                <a:spcPct val="90000"/>
              </a:lnSpc>
              <a:spcBef>
                <a:spcPts val="0"/>
              </a:spcBef>
              <a:spcAft>
                <a:spcPts val="800"/>
              </a:spcAft>
            </a:pPr>
            <a:r>
              <a:rPr lang="en-US" sz="1200" dirty="0">
                <a:solidFill>
                  <a:schemeClr val="tx1">
                    <a:lumMod val="85000"/>
                  </a:schemeClr>
                </a:solidFill>
                <a:latin typeface="Calibri" pitchFamily="34" charset="0"/>
              </a:rPr>
              <a:t>Copyright </a:t>
            </a:r>
            <a:r>
              <a:rPr lang="de-DE" sz="1200" dirty="0">
                <a:solidFill>
                  <a:schemeClr val="tx1">
                    <a:lumMod val="85000"/>
                  </a:schemeClr>
                </a:solidFill>
                <a:latin typeface="Calibri" pitchFamily="34" charset="0"/>
              </a:rPr>
              <a:t>© </a:t>
            </a:r>
            <a:r>
              <a:rPr lang="de-DE" sz="1200" dirty="0" err="1">
                <a:solidFill>
                  <a:schemeClr val="tx1">
                    <a:lumMod val="85000"/>
                  </a:schemeClr>
                </a:solidFill>
                <a:latin typeface="Calibri" pitchFamily="34" charset="0"/>
              </a:rPr>
              <a:t>Pavilion</a:t>
            </a:r>
            <a:r>
              <a:rPr lang="de-DE" sz="1200" dirty="0">
                <a:solidFill>
                  <a:schemeClr val="tx1">
                    <a:lumMod val="85000"/>
                  </a:schemeClr>
                </a:solidFill>
                <a:latin typeface="Calibri" pitchFamily="34" charset="0"/>
              </a:rPr>
              <a:t> Data</a:t>
            </a:r>
            <a:r>
              <a:rPr lang="de-DE" sz="1200" baseline="0" dirty="0">
                <a:solidFill>
                  <a:schemeClr val="tx1">
                    <a:lumMod val="85000"/>
                  </a:schemeClr>
                </a:solidFill>
                <a:latin typeface="Calibri" pitchFamily="34" charset="0"/>
              </a:rPr>
              <a:t> Systems, </a:t>
            </a:r>
            <a:r>
              <a:rPr lang="de-DE" sz="1200" baseline="0" dirty="0" err="1">
                <a:solidFill>
                  <a:schemeClr val="tx1">
                    <a:lumMod val="85000"/>
                  </a:schemeClr>
                </a:solidFill>
                <a:latin typeface="Calibri" pitchFamily="34" charset="0"/>
              </a:rPr>
              <a:t>Confidential</a:t>
            </a:r>
            <a:endParaRPr lang="en-US" sz="1200" dirty="0" err="1">
              <a:solidFill>
                <a:schemeClr val="tx1">
                  <a:lumMod val="85000"/>
                </a:schemeClr>
              </a:solidFill>
              <a:latin typeface="Calibri" pitchFamily="34" charset="0"/>
            </a:endParaRPr>
          </a:p>
        </p:txBody>
      </p:sp>
      <p:pic>
        <p:nvPicPr>
          <p:cNvPr id="10" name="Picture 9" descr="Pavilion-transparent-small.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0" y="4705350"/>
            <a:ext cx="1320799" cy="381000"/>
          </a:xfrm>
          <a:prstGeom prst="rect">
            <a:avLst/>
          </a:prstGeom>
        </p:spPr>
      </p:pic>
      <p:sp>
        <p:nvSpPr>
          <p:cNvPr id="11" name="Round Same Side Corner Rectangle 10"/>
          <p:cNvSpPr/>
          <p:nvPr userDrawn="1"/>
        </p:nvSpPr>
        <p:spPr bwMode="auto">
          <a:xfrm rot="16200000">
            <a:off x="3462331" y="1662119"/>
            <a:ext cx="238140" cy="6400802"/>
          </a:xfrm>
          <a:prstGeom prst="round2SameRect">
            <a:avLst>
              <a:gd name="adj1" fmla="val 50000"/>
              <a:gd name="adj2" fmla="val 0"/>
            </a:avLst>
          </a:prstGeom>
          <a:solidFill>
            <a:srgbClr val="DB1E2D"/>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solidFill>
                <a:schemeClr val="bg1"/>
              </a:solidFill>
              <a:effectLst/>
              <a:latin typeface="+mn-lt"/>
            </a:endParaRPr>
          </a:p>
        </p:txBody>
      </p:sp>
      <p:sp>
        <p:nvSpPr>
          <p:cNvPr id="13" name="TextBox 12"/>
          <p:cNvSpPr txBox="1"/>
          <p:nvPr userDrawn="1"/>
        </p:nvSpPr>
        <p:spPr bwMode="ltGray">
          <a:xfrm>
            <a:off x="381000" y="4743450"/>
            <a:ext cx="3657600" cy="228600"/>
          </a:xfrm>
          <a:prstGeom prst="rect">
            <a:avLst/>
          </a:prstGeom>
          <a:noFill/>
          <a:ln w="9525">
            <a:noFill/>
            <a:miter lim="800000"/>
            <a:headEnd/>
            <a:tailEnd/>
          </a:ln>
        </p:spPr>
        <p:txBody>
          <a:bodyPr wrap="square" lIns="91419" tIns="45710" rIns="91419" bIns="45710" rtlCol="0" anchor="t" anchorCtr="0">
            <a:noAutofit/>
          </a:bodyPr>
          <a:lstStyle/>
          <a:p>
            <a:pPr>
              <a:lnSpc>
                <a:spcPct val="90000"/>
              </a:lnSpc>
              <a:spcBef>
                <a:spcPts val="0"/>
              </a:spcBef>
              <a:spcAft>
                <a:spcPts val="800"/>
              </a:spcAft>
            </a:pPr>
            <a:r>
              <a:rPr lang="en-US" sz="1200" dirty="0">
                <a:solidFill>
                  <a:schemeClr val="tx1">
                    <a:lumMod val="85000"/>
                  </a:schemeClr>
                </a:solidFill>
                <a:latin typeface="Calibri" pitchFamily="34" charset="0"/>
              </a:rPr>
              <a:t>Copyright </a:t>
            </a:r>
            <a:r>
              <a:rPr lang="de-DE" sz="1200" dirty="0">
                <a:solidFill>
                  <a:schemeClr val="tx1">
                    <a:lumMod val="85000"/>
                  </a:schemeClr>
                </a:solidFill>
                <a:latin typeface="Calibri" pitchFamily="34" charset="0"/>
              </a:rPr>
              <a:t>© </a:t>
            </a:r>
            <a:r>
              <a:rPr lang="de-DE" sz="1200" dirty="0" err="1">
                <a:solidFill>
                  <a:schemeClr val="tx1">
                    <a:lumMod val="85000"/>
                  </a:schemeClr>
                </a:solidFill>
                <a:latin typeface="Calibri" pitchFamily="34" charset="0"/>
              </a:rPr>
              <a:t>Pavilion</a:t>
            </a:r>
            <a:r>
              <a:rPr lang="de-DE" sz="1200" dirty="0">
                <a:solidFill>
                  <a:schemeClr val="tx1">
                    <a:lumMod val="85000"/>
                  </a:schemeClr>
                </a:solidFill>
                <a:latin typeface="Calibri" pitchFamily="34" charset="0"/>
              </a:rPr>
              <a:t> Data</a:t>
            </a:r>
            <a:r>
              <a:rPr lang="de-DE" sz="1200" baseline="0" dirty="0">
                <a:solidFill>
                  <a:schemeClr val="tx1">
                    <a:lumMod val="85000"/>
                  </a:schemeClr>
                </a:solidFill>
                <a:latin typeface="Calibri" pitchFamily="34" charset="0"/>
              </a:rPr>
              <a:t> Systems, </a:t>
            </a:r>
            <a:r>
              <a:rPr lang="de-DE" sz="1200" baseline="0" dirty="0" err="1">
                <a:solidFill>
                  <a:schemeClr val="tx1">
                    <a:lumMod val="85000"/>
                  </a:schemeClr>
                </a:solidFill>
                <a:latin typeface="Calibri" pitchFamily="34" charset="0"/>
              </a:rPr>
              <a:t>Confidential</a:t>
            </a:r>
            <a:endParaRPr lang="en-US" sz="1200" dirty="0" err="1">
              <a:solidFill>
                <a:schemeClr val="tx1">
                  <a:lumMod val="85000"/>
                </a:schemeClr>
              </a:solidFill>
              <a:latin typeface="Calibri" pitchFamily="34" charset="0"/>
            </a:endParaRPr>
          </a:p>
        </p:txBody>
      </p:sp>
    </p:spTree>
    <p:extLst>
      <p:ext uri="{BB962C8B-B14F-4D97-AF65-F5344CB8AC3E}">
        <p14:creationId xmlns:p14="http://schemas.microsoft.com/office/powerpoint/2010/main" val="38210543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6" name="Chart Placeholder 2"/>
          <p:cNvSpPr>
            <a:spLocks noGrp="1"/>
          </p:cNvSpPr>
          <p:nvPr>
            <p:ph type="chart" idx="12"/>
          </p:nvPr>
        </p:nvSpPr>
        <p:spPr>
          <a:xfrm>
            <a:off x="381000" y="912113"/>
            <a:ext cx="8382001" cy="3717036"/>
          </a:xfrm>
        </p:spPr>
        <p:txBody>
          <a:bodyPr/>
          <a:lstStyle/>
          <a:p>
            <a:pPr lvl="0"/>
            <a:r>
              <a:rPr lang="en-US" noProof="0"/>
              <a:t>Click icon to add chart</a:t>
            </a:r>
          </a:p>
        </p:txBody>
      </p:sp>
      <p:sp>
        <p:nvSpPr>
          <p:cNvPr id="2" name="Title 1"/>
          <p:cNvSpPr>
            <a:spLocks noGrp="1"/>
          </p:cNvSpPr>
          <p:nvPr>
            <p:ph type="title" hasCustomPrompt="1"/>
          </p:nvPr>
        </p:nvSpPr>
        <p:spPr/>
        <p:txBody>
          <a:bodyPr/>
          <a:lstStyle>
            <a:lvl1pPr>
              <a:defRPr/>
            </a:lvl1pPr>
          </a:lstStyle>
          <a:p>
            <a:r>
              <a:rPr lang="en-US" dirty="0"/>
              <a:t>Click to add title</a:t>
            </a:r>
          </a:p>
        </p:txBody>
      </p:sp>
      <p:sp>
        <p:nvSpPr>
          <p:cNvPr id="5" name="Rectangle 6"/>
          <p:cNvSpPr>
            <a:spLocks noGrp="1" noChangeArrowheads="1"/>
          </p:cNvSpPr>
          <p:nvPr>
            <p:ph type="sldNum" sz="quarter" idx="11"/>
          </p:nvPr>
        </p:nvSpPr>
        <p:spPr>
          <a:ln/>
        </p:spPr>
        <p:txBody>
          <a:bodyPr/>
          <a:lstStyle>
            <a:lvl1pPr>
              <a:defRPr>
                <a:solidFill>
                  <a:schemeClr val="tx1"/>
                </a:solidFill>
              </a:defRPr>
            </a:lvl1pPr>
          </a:lstStyle>
          <a:p>
            <a:pPr>
              <a:defRPr/>
            </a:pPr>
            <a:fld id="{446C9BED-6FD4-4BA4-B6B0-4A26058AC9EF}" type="slidenum">
              <a:rPr lang="en-US" smtClean="0"/>
              <a:pPr>
                <a:defRPr/>
              </a:pPr>
              <a:t>‹#›</a:t>
            </a:fld>
            <a:endParaRPr lang="en-US" dirty="0"/>
          </a:p>
        </p:txBody>
      </p:sp>
    </p:spTree>
    <p:extLst>
      <p:ext uri="{BB962C8B-B14F-4D97-AF65-F5344CB8AC3E}">
        <p14:creationId xmlns:p14="http://schemas.microsoft.com/office/powerpoint/2010/main" val="3227999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Chart with Subtitle">
    <p:spTree>
      <p:nvGrpSpPr>
        <p:cNvPr id="1" name=""/>
        <p:cNvGrpSpPr/>
        <p:nvPr/>
      </p:nvGrpSpPr>
      <p:grpSpPr>
        <a:xfrm>
          <a:off x="0" y="0"/>
          <a:ext cx="0" cy="0"/>
          <a:chOff x="0" y="0"/>
          <a:chExt cx="0" cy="0"/>
        </a:xfrm>
      </p:grpSpPr>
      <p:sp>
        <p:nvSpPr>
          <p:cNvPr id="6" name="Chart Placeholder 2"/>
          <p:cNvSpPr>
            <a:spLocks noGrp="1"/>
          </p:cNvSpPr>
          <p:nvPr>
            <p:ph type="chart" idx="12"/>
          </p:nvPr>
        </p:nvSpPr>
        <p:spPr>
          <a:xfrm>
            <a:off x="384049" y="1200150"/>
            <a:ext cx="8382001" cy="3429000"/>
          </a:xfrm>
        </p:spPr>
        <p:txBody>
          <a:bodyPr/>
          <a:lstStyle/>
          <a:p>
            <a:pPr lvl="0"/>
            <a:r>
              <a:rPr lang="en-US" noProof="0"/>
              <a:t>Click icon to add chart</a:t>
            </a:r>
            <a:endParaRPr lang="en-US" noProof="0" dirty="0"/>
          </a:p>
        </p:txBody>
      </p:sp>
      <p:sp>
        <p:nvSpPr>
          <p:cNvPr id="2" name="Title 1"/>
          <p:cNvSpPr>
            <a:spLocks noGrp="1"/>
          </p:cNvSpPr>
          <p:nvPr>
            <p:ph type="title" hasCustomPrompt="1"/>
          </p:nvPr>
        </p:nvSpPr>
        <p:spPr>
          <a:xfrm>
            <a:off x="381000" y="57150"/>
            <a:ext cx="8382000" cy="756666"/>
          </a:xfrm>
        </p:spPr>
        <p:txBody>
          <a:bodyPr/>
          <a:lstStyle>
            <a:lvl1pPr>
              <a:defRPr/>
            </a:lvl1pPr>
          </a:lstStyle>
          <a:p>
            <a:r>
              <a:rPr lang="en-US" dirty="0"/>
              <a:t>Click to add title</a:t>
            </a:r>
          </a:p>
        </p:txBody>
      </p:sp>
      <p:sp>
        <p:nvSpPr>
          <p:cNvPr id="5" name="Rectangle 6"/>
          <p:cNvSpPr>
            <a:spLocks noGrp="1" noChangeArrowheads="1"/>
          </p:cNvSpPr>
          <p:nvPr>
            <p:ph type="sldNum" sz="quarter" idx="11"/>
          </p:nvPr>
        </p:nvSpPr>
        <p:spPr>
          <a:ln/>
        </p:spPr>
        <p:txBody>
          <a:bodyPr/>
          <a:lstStyle>
            <a:lvl1pPr>
              <a:defRPr>
                <a:solidFill>
                  <a:schemeClr val="tx1"/>
                </a:solidFill>
              </a:defRPr>
            </a:lvl1pPr>
          </a:lstStyle>
          <a:p>
            <a:pPr>
              <a:defRPr/>
            </a:pPr>
            <a:fld id="{446C9BED-6FD4-4BA4-B6B0-4A26058AC9EF}" type="slidenum">
              <a:rPr lang="en-US" smtClean="0"/>
              <a:pPr>
                <a:defRPr/>
              </a:pPr>
              <a:t>‹#›</a:t>
            </a:fld>
            <a:endParaRPr lang="en-US" dirty="0"/>
          </a:p>
        </p:txBody>
      </p:sp>
      <p:sp>
        <p:nvSpPr>
          <p:cNvPr id="7" name="Text Placeholder 6"/>
          <p:cNvSpPr>
            <a:spLocks noGrp="1"/>
          </p:cNvSpPr>
          <p:nvPr>
            <p:ph type="body" sz="quarter" idx="13" hasCustomPrompt="1"/>
          </p:nvPr>
        </p:nvSpPr>
        <p:spPr>
          <a:xfrm>
            <a:off x="381000" y="897536"/>
            <a:ext cx="8382000" cy="302614"/>
          </a:xfrm>
          <a:noFill/>
          <a:ln w="9525">
            <a:noFill/>
            <a:miter lim="800000"/>
            <a:headEnd/>
            <a:tailEnd/>
          </a:ln>
        </p:spPr>
        <p:txBody>
          <a:bodyPr vert="horz" wrap="square" lIns="91419" tIns="45710" rIns="91419" bIns="45710" numCol="1" anchor="t" anchorCtr="0" compatLnSpc="1">
            <a:prstTxWarp prst="textNoShape">
              <a:avLst/>
            </a:prstTxWarp>
          </a:bodyPr>
          <a:lstStyle>
            <a:lvl1pPr>
              <a:buNone/>
              <a:defRPr lang="en-US" sz="2400" b="1" dirty="0">
                <a:solidFill>
                  <a:schemeClr val="accent6"/>
                </a:solidFill>
                <a:latin typeface="+mj-lt"/>
                <a:ea typeface="+mn-ea"/>
                <a:cs typeface="+mn-cs"/>
              </a:defRPr>
            </a:lvl1pPr>
            <a:lvl2pPr>
              <a:buNone/>
              <a:defRPr/>
            </a:lvl2pPr>
            <a:lvl3pPr>
              <a:buNone/>
              <a:defRPr/>
            </a:lvl3pPr>
            <a:lvl4pPr>
              <a:buNone/>
              <a:defRPr/>
            </a:lvl4pPr>
            <a:lvl5pPr>
              <a:buNone/>
              <a:defRPr/>
            </a:lvl5pPr>
          </a:lstStyle>
          <a:p>
            <a:pPr marL="233310" lvl="0" indent="-233310" algn="l" rtl="0" eaLnBrk="1" fontAlgn="base" hangingPunct="1">
              <a:lnSpc>
                <a:spcPct val="90000"/>
              </a:lnSpc>
              <a:spcBef>
                <a:spcPct val="0"/>
              </a:spcBef>
              <a:spcAft>
                <a:spcPts val="1200"/>
              </a:spcAft>
              <a:buClr>
                <a:schemeClr val="bg2">
                  <a:lumMod val="50000"/>
                </a:schemeClr>
              </a:buClr>
              <a:buNone/>
            </a:pPr>
            <a:r>
              <a:rPr lang="en-US" dirty="0"/>
              <a:t>Click to add subtitle</a:t>
            </a:r>
          </a:p>
        </p:txBody>
      </p:sp>
    </p:spTree>
    <p:extLst>
      <p:ext uri="{BB962C8B-B14F-4D97-AF65-F5344CB8AC3E}">
        <p14:creationId xmlns:p14="http://schemas.microsoft.com/office/powerpoint/2010/main" val="2536300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8" name="Table Placeholder 7"/>
          <p:cNvSpPr>
            <a:spLocks noGrp="1"/>
          </p:cNvSpPr>
          <p:nvPr>
            <p:ph type="tbl" sz="quarter" idx="13"/>
          </p:nvPr>
        </p:nvSpPr>
        <p:spPr bwMode="invGray">
          <a:solidFill>
            <a:schemeClr val="tx1"/>
          </a:solidFill>
        </p:spPr>
        <p:txBody>
          <a:bodyPr/>
          <a:lstStyle>
            <a:lvl1pPr>
              <a:defRPr>
                <a:solidFill>
                  <a:schemeClr val="bg1"/>
                </a:solidFill>
              </a:defRPr>
            </a:lvl1pPr>
          </a:lstStyle>
          <a:p>
            <a:r>
              <a:rPr lang="en-US"/>
              <a:t>Click icon to add table</a:t>
            </a:r>
          </a:p>
        </p:txBody>
      </p:sp>
      <p:sp>
        <p:nvSpPr>
          <p:cNvPr id="2" name="Title 1"/>
          <p:cNvSpPr>
            <a:spLocks noGrp="1"/>
          </p:cNvSpPr>
          <p:nvPr>
            <p:ph type="title" hasCustomPrompt="1"/>
          </p:nvPr>
        </p:nvSpPr>
        <p:spPr/>
        <p:txBody>
          <a:bodyPr/>
          <a:lstStyle>
            <a:lvl1pPr>
              <a:defRPr>
                <a:solidFill>
                  <a:schemeClr val="accent4"/>
                </a:solidFill>
              </a:defRPr>
            </a:lvl1pPr>
          </a:lstStyle>
          <a:p>
            <a:r>
              <a:rPr lang="en-US" dirty="0"/>
              <a:t>Click to add title</a:t>
            </a:r>
          </a:p>
        </p:txBody>
      </p:sp>
      <p:sp>
        <p:nvSpPr>
          <p:cNvPr id="5" name="Rectangle 6"/>
          <p:cNvSpPr>
            <a:spLocks noGrp="1" noChangeArrowheads="1"/>
          </p:cNvSpPr>
          <p:nvPr>
            <p:ph type="sldNum" sz="quarter" idx="11"/>
          </p:nvPr>
        </p:nvSpPr>
        <p:spPr>
          <a:ln/>
        </p:spPr>
        <p:txBody>
          <a:bodyPr/>
          <a:lstStyle>
            <a:lvl1pPr>
              <a:defRPr>
                <a:solidFill>
                  <a:schemeClr val="tx1"/>
                </a:solidFill>
              </a:defRPr>
            </a:lvl1pPr>
          </a:lstStyle>
          <a:p>
            <a:pPr>
              <a:defRPr/>
            </a:pPr>
            <a:fld id="{446C9BED-6FD4-4BA4-B6B0-4A26058AC9EF}" type="slidenum">
              <a:rPr lang="en-US" smtClean="0"/>
              <a:pPr>
                <a:defRPr/>
              </a:pPr>
              <a:t>‹#›</a:t>
            </a:fld>
            <a:endParaRPr lang="en-US" dirty="0"/>
          </a:p>
        </p:txBody>
      </p:sp>
    </p:spTree>
    <p:extLst>
      <p:ext uri="{BB962C8B-B14F-4D97-AF65-F5344CB8AC3E}">
        <p14:creationId xmlns:p14="http://schemas.microsoft.com/office/powerpoint/2010/main" val="25483094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4"/>
                </a:solidFill>
              </a:defRPr>
            </a:lvl1pPr>
          </a:lstStyle>
          <a:p>
            <a:r>
              <a:rPr lang="en-US" dirty="0"/>
              <a:t>Click to add title</a:t>
            </a:r>
          </a:p>
        </p:txBody>
      </p:sp>
      <p:sp>
        <p:nvSpPr>
          <p:cNvPr id="5" name="Rectangle 6"/>
          <p:cNvSpPr>
            <a:spLocks noGrp="1" noChangeArrowheads="1"/>
          </p:cNvSpPr>
          <p:nvPr>
            <p:ph type="sldNum" sz="quarter" idx="11"/>
          </p:nvPr>
        </p:nvSpPr>
        <p:spPr>
          <a:ln/>
        </p:spPr>
        <p:txBody>
          <a:bodyPr/>
          <a:lstStyle>
            <a:lvl1pPr>
              <a:defRPr>
                <a:solidFill>
                  <a:schemeClr val="tx1"/>
                </a:solidFill>
              </a:defRPr>
            </a:lvl1pPr>
          </a:lstStyle>
          <a:p>
            <a:pPr>
              <a:defRPr/>
            </a:pPr>
            <a:fld id="{446C9BED-6FD4-4BA4-B6B0-4A26058AC9EF}" type="slidenum">
              <a:rPr lang="en-US" smtClean="0"/>
              <a:pPr>
                <a:defRPr/>
              </a:pPr>
              <a:t>‹#›</a:t>
            </a:fld>
            <a:endParaRPr lang="en-US" dirty="0"/>
          </a:p>
        </p:txBody>
      </p:sp>
    </p:spTree>
    <p:extLst>
      <p:ext uri="{BB962C8B-B14F-4D97-AF65-F5344CB8AC3E}">
        <p14:creationId xmlns:p14="http://schemas.microsoft.com/office/powerpoint/2010/main" val="9063640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Only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4"/>
                </a:solidFill>
              </a:defRPr>
            </a:lvl1pPr>
          </a:lstStyle>
          <a:p>
            <a:r>
              <a:rPr lang="en-US" dirty="0"/>
              <a:t>Click to add title</a:t>
            </a:r>
          </a:p>
        </p:txBody>
      </p:sp>
      <p:sp>
        <p:nvSpPr>
          <p:cNvPr id="5" name="Rectangle 6"/>
          <p:cNvSpPr>
            <a:spLocks noGrp="1" noChangeArrowheads="1"/>
          </p:cNvSpPr>
          <p:nvPr>
            <p:ph type="sldNum" sz="quarter" idx="11"/>
          </p:nvPr>
        </p:nvSpPr>
        <p:spPr>
          <a:ln/>
        </p:spPr>
        <p:txBody>
          <a:bodyPr/>
          <a:lstStyle>
            <a:lvl1pPr>
              <a:defRPr>
                <a:solidFill>
                  <a:schemeClr val="tx1"/>
                </a:solidFill>
              </a:defRPr>
            </a:lvl1pPr>
          </a:lstStyle>
          <a:p>
            <a:pPr>
              <a:defRPr/>
            </a:pPr>
            <a:fld id="{446C9BED-6FD4-4BA4-B6B0-4A26058AC9EF}" type="slidenum">
              <a:rPr lang="en-US" smtClean="0"/>
              <a:pPr>
                <a:defRPr/>
              </a:pPr>
              <a:t>‹#›</a:t>
            </a:fld>
            <a:endParaRPr lang="en-US" dirty="0"/>
          </a:p>
        </p:txBody>
      </p:sp>
      <p:sp>
        <p:nvSpPr>
          <p:cNvPr id="6" name="Text Placeholder 6"/>
          <p:cNvSpPr>
            <a:spLocks noGrp="1"/>
          </p:cNvSpPr>
          <p:nvPr>
            <p:ph type="body" sz="quarter" idx="13" hasCustomPrompt="1"/>
          </p:nvPr>
        </p:nvSpPr>
        <p:spPr>
          <a:xfrm>
            <a:off x="381000" y="897536"/>
            <a:ext cx="8382000" cy="302614"/>
          </a:xfrm>
          <a:noFill/>
          <a:ln w="9525">
            <a:noFill/>
            <a:miter lim="800000"/>
            <a:headEnd/>
            <a:tailEnd/>
          </a:ln>
        </p:spPr>
        <p:txBody>
          <a:bodyPr vert="horz" wrap="square" lIns="91419" tIns="45710" rIns="91419" bIns="45710" numCol="1" anchor="t" anchorCtr="0" compatLnSpc="1">
            <a:prstTxWarp prst="textNoShape">
              <a:avLst/>
            </a:prstTxWarp>
          </a:bodyPr>
          <a:lstStyle>
            <a:lvl1pPr>
              <a:buNone/>
              <a:defRPr lang="en-US" sz="2400" b="1" dirty="0">
                <a:solidFill>
                  <a:schemeClr val="accent6"/>
                </a:solidFill>
                <a:latin typeface="+mj-lt"/>
                <a:ea typeface="+mn-ea"/>
                <a:cs typeface="+mn-cs"/>
              </a:defRPr>
            </a:lvl1pPr>
            <a:lvl2pPr>
              <a:buNone/>
              <a:defRPr/>
            </a:lvl2pPr>
            <a:lvl3pPr>
              <a:buNone/>
              <a:defRPr/>
            </a:lvl3pPr>
            <a:lvl4pPr>
              <a:buNone/>
              <a:defRPr/>
            </a:lvl4pPr>
            <a:lvl5pPr>
              <a:buNone/>
              <a:defRPr/>
            </a:lvl5pPr>
          </a:lstStyle>
          <a:p>
            <a:pPr marL="233310" lvl="0" indent="-233310" algn="l" rtl="0" eaLnBrk="1" fontAlgn="base" hangingPunct="1">
              <a:lnSpc>
                <a:spcPct val="90000"/>
              </a:lnSpc>
              <a:spcBef>
                <a:spcPct val="0"/>
              </a:spcBef>
              <a:spcAft>
                <a:spcPts val="1200"/>
              </a:spcAft>
              <a:buClr>
                <a:schemeClr val="bg2">
                  <a:lumMod val="50000"/>
                </a:schemeClr>
              </a:buClr>
              <a:buNone/>
            </a:pPr>
            <a:r>
              <a:rPr lang="en-US" dirty="0"/>
              <a:t>Click to add subtitle</a:t>
            </a:r>
          </a:p>
        </p:txBody>
      </p:sp>
    </p:spTree>
    <p:extLst>
      <p:ext uri="{BB962C8B-B14F-4D97-AF65-F5344CB8AC3E}">
        <p14:creationId xmlns:p14="http://schemas.microsoft.com/office/powerpoint/2010/main" val="8392722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3" name="Text Placeholder 22"/>
          <p:cNvSpPr>
            <a:spLocks noGrp="1"/>
          </p:cNvSpPr>
          <p:nvPr>
            <p:ph type="body" sz="quarter" idx="14" hasCustomPrompt="1"/>
          </p:nvPr>
        </p:nvSpPr>
        <p:spPr>
          <a:xfrm>
            <a:off x="1037581" y="847839"/>
            <a:ext cx="7058026" cy="2275427"/>
          </a:xfrm>
        </p:spPr>
        <p:txBody>
          <a:bodyPr/>
          <a:lstStyle>
            <a:lvl1pPr marL="0" indent="0">
              <a:lnSpc>
                <a:spcPct val="120000"/>
              </a:lnSpc>
              <a:spcAft>
                <a:spcPts val="0"/>
              </a:spcAft>
              <a:buNone/>
              <a:defRPr sz="2800" baseline="0">
                <a:solidFill>
                  <a:schemeClr val="bg1"/>
                </a:solidFill>
              </a:defRPr>
            </a:lvl1pPr>
          </a:lstStyle>
          <a:p>
            <a:pPr lvl="0"/>
            <a:r>
              <a:rPr lang="en-US" dirty="0"/>
              <a:t>This is a sample quote slide. Type your quotation inside the quotation marks. Click the edge of the quotation marks and drag them into place.</a:t>
            </a:r>
          </a:p>
        </p:txBody>
      </p:sp>
      <p:sp>
        <p:nvSpPr>
          <p:cNvPr id="3" name="Rectangle 6"/>
          <p:cNvSpPr>
            <a:spLocks noGrp="1" noChangeArrowheads="1"/>
          </p:cNvSpPr>
          <p:nvPr>
            <p:ph type="sldNum" sz="quarter" idx="11"/>
          </p:nvPr>
        </p:nvSpPr>
        <p:spPr>
          <a:ln/>
        </p:spPr>
        <p:txBody>
          <a:bodyPr/>
          <a:lstStyle>
            <a:lvl1pPr>
              <a:defRPr>
                <a:solidFill>
                  <a:schemeClr val="tx1"/>
                </a:solidFill>
                <a:latin typeface="Calibri" pitchFamily="34" charset="0"/>
                <a:cs typeface="Calibri" pitchFamily="34" charset="0"/>
              </a:defRPr>
            </a:lvl1pPr>
          </a:lstStyle>
          <a:p>
            <a:pPr>
              <a:defRPr/>
            </a:pPr>
            <a:fld id="{29F62691-FC9C-4E2F-9CE1-4D4177CD1763}" type="slidenum">
              <a:rPr lang="en-US" smtClean="0"/>
              <a:pPr>
                <a:defRPr/>
              </a:pPr>
              <a:t>‹#›</a:t>
            </a:fld>
            <a:endParaRPr lang="en-US" dirty="0"/>
          </a:p>
        </p:txBody>
      </p:sp>
      <p:sp>
        <p:nvSpPr>
          <p:cNvPr id="25" name="Text Placeholder 24"/>
          <p:cNvSpPr>
            <a:spLocks noGrp="1"/>
          </p:cNvSpPr>
          <p:nvPr>
            <p:ph type="body" sz="quarter" idx="15" hasCustomPrompt="1"/>
          </p:nvPr>
        </p:nvSpPr>
        <p:spPr>
          <a:xfrm>
            <a:off x="4100060" y="3200400"/>
            <a:ext cx="3716592" cy="685800"/>
          </a:xfrm>
        </p:spPr>
        <p:txBody>
          <a:bodyPr/>
          <a:lstStyle>
            <a:lvl1pPr marL="0" indent="0">
              <a:buNone/>
              <a:defRPr sz="2000" b="1" i="1" baseline="0">
                <a:solidFill>
                  <a:schemeClr val="bg1"/>
                </a:solidFill>
              </a:defRPr>
            </a:lvl1pPr>
            <a:lvl2pPr>
              <a:buNone/>
              <a:defRPr sz="2000" b="1" i="1">
                <a:solidFill>
                  <a:srgbClr val="678BA8"/>
                </a:solidFill>
              </a:defRPr>
            </a:lvl2pPr>
            <a:lvl3pPr>
              <a:buNone/>
              <a:defRPr sz="2000" b="1" i="1">
                <a:solidFill>
                  <a:srgbClr val="678BA8"/>
                </a:solidFill>
              </a:defRPr>
            </a:lvl3pPr>
            <a:lvl4pPr>
              <a:buNone/>
              <a:defRPr sz="2000" b="1" i="1">
                <a:solidFill>
                  <a:srgbClr val="678BA8"/>
                </a:solidFill>
              </a:defRPr>
            </a:lvl4pPr>
            <a:lvl5pPr>
              <a:buNone/>
              <a:defRPr sz="2000" b="1" i="1">
                <a:solidFill>
                  <a:srgbClr val="678BA8"/>
                </a:solidFill>
              </a:defRPr>
            </a:lvl5pPr>
          </a:lstStyle>
          <a:p>
            <a:pPr lvl="0"/>
            <a:r>
              <a:rPr lang="en-US" dirty="0"/>
              <a:t>Name of Person Quoted,</a:t>
            </a:r>
            <a:br>
              <a:rPr lang="en-US" dirty="0"/>
            </a:br>
            <a:r>
              <a:rPr lang="en-US" dirty="0"/>
              <a:t>XYZ Company</a:t>
            </a:r>
          </a:p>
        </p:txBody>
      </p:sp>
      <p:sp>
        <p:nvSpPr>
          <p:cNvPr id="4" name="TextBox 3"/>
          <p:cNvSpPr txBox="1"/>
          <p:nvPr/>
        </p:nvSpPr>
        <p:spPr bwMode="ltGray">
          <a:xfrm>
            <a:off x="6375400" y="4829175"/>
            <a:ext cx="914400" cy="685800"/>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endParaRPr lang="en-US" sz="2000" dirty="0" err="1">
              <a:latin typeface="Calibri" pitchFamily="34" charset="0"/>
            </a:endParaRPr>
          </a:p>
        </p:txBody>
      </p:sp>
      <p:sp>
        <p:nvSpPr>
          <p:cNvPr id="10" name="Text Placeholder 18"/>
          <p:cNvSpPr>
            <a:spLocks noGrp="1"/>
          </p:cNvSpPr>
          <p:nvPr>
            <p:ph type="body" sz="quarter" idx="19" hasCustomPrompt="1"/>
          </p:nvPr>
        </p:nvSpPr>
        <p:spPr bwMode="invGray">
          <a:xfrm>
            <a:off x="685800" y="895350"/>
            <a:ext cx="318135" cy="273641"/>
          </a:xfrm>
          <a:blipFill>
            <a:blip r:embed="rId2" cstate="print"/>
            <a:stretch>
              <a:fillRect/>
            </a:stretch>
          </a:blipFill>
          <a:ln w="19050">
            <a:noFill/>
          </a:ln>
        </p:spPr>
        <p:txBody>
          <a:bodyPr/>
          <a:lstStyle>
            <a:lvl1pPr>
              <a:buNone/>
              <a:defRPr/>
            </a:lvl1pPr>
          </a:lstStyle>
          <a:p>
            <a:pPr lvl="0"/>
            <a:r>
              <a:rPr lang="en-US" dirty="0"/>
              <a:t> </a:t>
            </a:r>
          </a:p>
        </p:txBody>
      </p:sp>
      <p:sp>
        <p:nvSpPr>
          <p:cNvPr id="7" name="Text Placeholder 18"/>
          <p:cNvSpPr>
            <a:spLocks noGrp="1"/>
          </p:cNvSpPr>
          <p:nvPr>
            <p:ph type="body" sz="quarter" idx="20" hasCustomPrompt="1"/>
          </p:nvPr>
        </p:nvSpPr>
        <p:spPr bwMode="invGray">
          <a:xfrm rot="10800000">
            <a:off x="2653665" y="2450508"/>
            <a:ext cx="318135" cy="273641"/>
          </a:xfrm>
          <a:blipFill>
            <a:blip r:embed="rId2" cstate="print"/>
            <a:stretch>
              <a:fillRect/>
            </a:stretch>
          </a:blipFill>
          <a:ln w="19050">
            <a:noFill/>
          </a:ln>
        </p:spPr>
        <p:txBody>
          <a:bodyPr/>
          <a:lstStyle>
            <a:lvl1pPr>
              <a:buNone/>
              <a:defRPr/>
            </a:lvl1pPr>
          </a:lstStyle>
          <a:p>
            <a:pPr lvl="0"/>
            <a:r>
              <a:rPr lang="en-US" dirty="0"/>
              <a:t> </a:t>
            </a:r>
          </a:p>
        </p:txBody>
      </p:sp>
      <p:sp>
        <p:nvSpPr>
          <p:cNvPr id="2" name="TextBox 1"/>
          <p:cNvSpPr txBox="1"/>
          <p:nvPr/>
        </p:nvSpPr>
        <p:spPr bwMode="ltGray">
          <a:xfrm>
            <a:off x="1892300" y="533400"/>
            <a:ext cx="914400" cy="914400"/>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endParaRPr lang="en-US" sz="2000" dirty="0" err="1">
              <a:latin typeface="Calibri" pitchFamily="34" charset="0"/>
            </a:endParaRPr>
          </a:p>
        </p:txBody>
      </p:sp>
      <p:sp>
        <p:nvSpPr>
          <p:cNvPr id="9" name="TextBox 8"/>
          <p:cNvSpPr txBox="1"/>
          <p:nvPr userDrawn="1"/>
        </p:nvSpPr>
        <p:spPr bwMode="ltGray">
          <a:xfrm>
            <a:off x="6375400" y="4829175"/>
            <a:ext cx="914400" cy="685800"/>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endParaRPr lang="en-US" sz="2000" dirty="0" err="1">
              <a:latin typeface="Calibri" pitchFamily="34" charset="0"/>
            </a:endParaRPr>
          </a:p>
        </p:txBody>
      </p:sp>
      <p:sp>
        <p:nvSpPr>
          <p:cNvPr id="11" name="TextBox 10"/>
          <p:cNvSpPr txBox="1"/>
          <p:nvPr userDrawn="1"/>
        </p:nvSpPr>
        <p:spPr bwMode="ltGray">
          <a:xfrm>
            <a:off x="1892300" y="533400"/>
            <a:ext cx="914400" cy="914400"/>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endParaRPr lang="en-US" sz="2000" dirty="0" err="1">
              <a:latin typeface="Calibri" pitchFamily="34" charset="0"/>
            </a:endParaRPr>
          </a:p>
        </p:txBody>
      </p:sp>
    </p:spTree>
    <p:extLst>
      <p:ext uri="{BB962C8B-B14F-4D97-AF65-F5344CB8AC3E}">
        <p14:creationId xmlns:p14="http://schemas.microsoft.com/office/powerpoint/2010/main" val="41222861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Quote With Photo">
    <p:spTree>
      <p:nvGrpSpPr>
        <p:cNvPr id="1" name=""/>
        <p:cNvGrpSpPr/>
        <p:nvPr/>
      </p:nvGrpSpPr>
      <p:grpSpPr>
        <a:xfrm>
          <a:off x="0" y="0"/>
          <a:ext cx="0" cy="0"/>
          <a:chOff x="0" y="0"/>
          <a:chExt cx="0" cy="0"/>
        </a:xfrm>
      </p:grpSpPr>
      <p:sp>
        <p:nvSpPr>
          <p:cNvPr id="25" name="Text Placeholder 24"/>
          <p:cNvSpPr>
            <a:spLocks noGrp="1"/>
          </p:cNvSpPr>
          <p:nvPr>
            <p:ph type="body" sz="quarter" idx="15" hasCustomPrompt="1"/>
          </p:nvPr>
        </p:nvSpPr>
        <p:spPr>
          <a:xfrm>
            <a:off x="381000" y="3143250"/>
            <a:ext cx="3221292" cy="685800"/>
          </a:xfrm>
        </p:spPr>
        <p:txBody>
          <a:bodyPr/>
          <a:lstStyle>
            <a:lvl1pPr marL="0" indent="0">
              <a:buNone/>
              <a:defRPr sz="1800" b="1" i="1" baseline="0">
                <a:solidFill>
                  <a:schemeClr val="bg1"/>
                </a:solidFill>
              </a:defRPr>
            </a:lvl1pPr>
            <a:lvl2pPr>
              <a:buNone/>
              <a:defRPr sz="2000" b="1" i="1">
                <a:solidFill>
                  <a:srgbClr val="678BA8"/>
                </a:solidFill>
              </a:defRPr>
            </a:lvl2pPr>
            <a:lvl3pPr>
              <a:buNone/>
              <a:defRPr sz="2000" b="1" i="1">
                <a:solidFill>
                  <a:srgbClr val="678BA8"/>
                </a:solidFill>
              </a:defRPr>
            </a:lvl3pPr>
            <a:lvl4pPr>
              <a:buNone/>
              <a:defRPr sz="2000" b="1" i="1">
                <a:solidFill>
                  <a:srgbClr val="678BA8"/>
                </a:solidFill>
              </a:defRPr>
            </a:lvl4pPr>
            <a:lvl5pPr>
              <a:buNone/>
              <a:defRPr sz="2000" b="1" i="1">
                <a:solidFill>
                  <a:srgbClr val="678BA8"/>
                </a:solidFill>
              </a:defRPr>
            </a:lvl5pPr>
          </a:lstStyle>
          <a:p>
            <a:pPr lvl="0"/>
            <a:r>
              <a:rPr lang="en-US" dirty="0"/>
              <a:t>Name of Person Quoted,</a:t>
            </a:r>
            <a:br>
              <a:rPr lang="en-US" dirty="0"/>
            </a:br>
            <a:r>
              <a:rPr lang="en-US" dirty="0"/>
              <a:t>XYZ Company</a:t>
            </a:r>
          </a:p>
        </p:txBody>
      </p:sp>
      <p:sp>
        <p:nvSpPr>
          <p:cNvPr id="23" name="Text Placeholder 22"/>
          <p:cNvSpPr>
            <a:spLocks noGrp="1"/>
          </p:cNvSpPr>
          <p:nvPr>
            <p:ph type="body" sz="quarter" idx="14" hasCustomPrompt="1"/>
          </p:nvPr>
        </p:nvSpPr>
        <p:spPr>
          <a:xfrm>
            <a:off x="4152900" y="850308"/>
            <a:ext cx="4238625" cy="2914650"/>
          </a:xfrm>
        </p:spPr>
        <p:txBody>
          <a:bodyPr/>
          <a:lstStyle>
            <a:lvl1pPr marL="0" indent="0">
              <a:lnSpc>
                <a:spcPct val="120000"/>
              </a:lnSpc>
              <a:spcAft>
                <a:spcPts val="0"/>
              </a:spcAft>
              <a:buNone/>
              <a:defRPr sz="2400" baseline="0">
                <a:solidFill>
                  <a:schemeClr val="bg1"/>
                </a:solidFill>
              </a:defRPr>
            </a:lvl1pPr>
          </a:lstStyle>
          <a:p>
            <a:pPr lvl="0"/>
            <a:r>
              <a:rPr lang="en-US" dirty="0"/>
              <a:t>This is a sample quote slide with photo. Type your quotation inside the quotation marks. Click the edge of the quotation marks and drag them into place.</a:t>
            </a:r>
          </a:p>
        </p:txBody>
      </p:sp>
      <p:sp>
        <p:nvSpPr>
          <p:cNvPr id="3" name="Rectangle 6"/>
          <p:cNvSpPr>
            <a:spLocks noGrp="1" noChangeArrowheads="1"/>
          </p:cNvSpPr>
          <p:nvPr>
            <p:ph type="sldNum" sz="quarter" idx="11"/>
          </p:nvPr>
        </p:nvSpPr>
        <p:spPr>
          <a:ln/>
        </p:spPr>
        <p:txBody>
          <a:bodyPr/>
          <a:lstStyle>
            <a:lvl1pPr>
              <a:defRPr>
                <a:solidFill>
                  <a:schemeClr val="tx1"/>
                </a:solidFill>
                <a:latin typeface="Calibri" pitchFamily="34" charset="0"/>
                <a:cs typeface="Calibri" pitchFamily="34" charset="0"/>
              </a:defRPr>
            </a:lvl1pPr>
          </a:lstStyle>
          <a:p>
            <a:pPr>
              <a:defRPr/>
            </a:pPr>
            <a:fld id="{29F62691-FC9C-4E2F-9CE1-4D4177CD1763}" type="slidenum">
              <a:rPr lang="en-US" smtClean="0"/>
              <a:pPr>
                <a:defRPr/>
              </a:pPr>
              <a:t>‹#›</a:t>
            </a:fld>
            <a:endParaRPr lang="en-US" dirty="0"/>
          </a:p>
        </p:txBody>
      </p:sp>
      <p:sp>
        <p:nvSpPr>
          <p:cNvPr id="27" name="Picture Placeholder 26"/>
          <p:cNvSpPr>
            <a:spLocks noGrp="1"/>
          </p:cNvSpPr>
          <p:nvPr>
            <p:ph type="pic" sz="quarter" idx="16" hasCustomPrompt="1"/>
          </p:nvPr>
        </p:nvSpPr>
        <p:spPr>
          <a:xfrm>
            <a:off x="381000" y="1028700"/>
            <a:ext cx="2290482" cy="2000250"/>
          </a:xfrm>
          <a:prstGeom prst="roundRect">
            <a:avLst>
              <a:gd name="adj" fmla="val 6273"/>
            </a:avLst>
          </a:prstGeom>
          <a:ln w="12700">
            <a:solidFill>
              <a:schemeClr val="tx2"/>
            </a:solidFill>
          </a:ln>
        </p:spPr>
        <p:txBody>
          <a:bodyPr anchor="ctr" anchorCtr="0"/>
          <a:lstStyle>
            <a:lvl1pPr marL="0" indent="0" algn="ctr">
              <a:buNone/>
              <a:defRPr/>
            </a:lvl1pPr>
          </a:lstStyle>
          <a:p>
            <a:r>
              <a:rPr lang="en-US" dirty="0"/>
              <a:t>Insert Photo Here</a:t>
            </a:r>
          </a:p>
        </p:txBody>
      </p:sp>
      <p:sp>
        <p:nvSpPr>
          <p:cNvPr id="9" name="Text Placeholder 18"/>
          <p:cNvSpPr>
            <a:spLocks noGrp="1"/>
          </p:cNvSpPr>
          <p:nvPr>
            <p:ph type="body" sz="quarter" idx="19" hasCustomPrompt="1"/>
          </p:nvPr>
        </p:nvSpPr>
        <p:spPr bwMode="invGray">
          <a:xfrm>
            <a:off x="3720465" y="850309"/>
            <a:ext cx="318135" cy="273641"/>
          </a:xfrm>
          <a:blipFill>
            <a:blip r:embed="rId2" cstate="print"/>
            <a:stretch>
              <a:fillRect/>
            </a:stretch>
          </a:blipFill>
          <a:ln w="19050">
            <a:noFill/>
          </a:ln>
        </p:spPr>
        <p:txBody>
          <a:bodyPr/>
          <a:lstStyle>
            <a:lvl1pPr>
              <a:buNone/>
              <a:defRPr/>
            </a:lvl1pPr>
          </a:lstStyle>
          <a:p>
            <a:pPr lvl="0"/>
            <a:r>
              <a:rPr lang="en-US" dirty="0"/>
              <a:t> </a:t>
            </a:r>
          </a:p>
        </p:txBody>
      </p:sp>
      <p:sp>
        <p:nvSpPr>
          <p:cNvPr id="8" name="Text Placeholder 18"/>
          <p:cNvSpPr>
            <a:spLocks noGrp="1"/>
          </p:cNvSpPr>
          <p:nvPr>
            <p:ph type="body" sz="quarter" idx="21" hasCustomPrompt="1"/>
          </p:nvPr>
        </p:nvSpPr>
        <p:spPr bwMode="invGray">
          <a:xfrm rot="10800000">
            <a:off x="7543800" y="2647950"/>
            <a:ext cx="318135" cy="273641"/>
          </a:xfrm>
          <a:blipFill>
            <a:blip r:embed="rId2" cstate="print"/>
            <a:stretch>
              <a:fillRect/>
            </a:stretch>
          </a:blipFill>
          <a:ln w="19050">
            <a:noFill/>
          </a:ln>
        </p:spPr>
        <p:txBody>
          <a:bodyPr/>
          <a:lstStyle>
            <a:lvl1pPr>
              <a:buNone/>
              <a:defRPr/>
            </a:lvl1pPr>
          </a:lstStyle>
          <a:p>
            <a:pPr lvl="0"/>
            <a:r>
              <a:rPr lang="en-US" dirty="0"/>
              <a:t> </a:t>
            </a:r>
          </a:p>
        </p:txBody>
      </p:sp>
    </p:spTree>
    <p:extLst>
      <p:ext uri="{BB962C8B-B14F-4D97-AF65-F5344CB8AC3E}">
        <p14:creationId xmlns:p14="http://schemas.microsoft.com/office/powerpoint/2010/main" val="33596560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hank You - External">
    <p:spTree>
      <p:nvGrpSpPr>
        <p:cNvPr id="1" name=""/>
        <p:cNvGrpSpPr/>
        <p:nvPr/>
      </p:nvGrpSpPr>
      <p:grpSpPr>
        <a:xfrm>
          <a:off x="0" y="0"/>
          <a:ext cx="0" cy="0"/>
          <a:chOff x="0" y="0"/>
          <a:chExt cx="0" cy="0"/>
        </a:xfrm>
      </p:grpSpPr>
      <p:sp>
        <p:nvSpPr>
          <p:cNvPr id="19" name="Round Same Side Corner Rectangle 18"/>
          <p:cNvSpPr/>
          <p:nvPr/>
        </p:nvSpPr>
        <p:spPr bwMode="auto">
          <a:xfrm rot="5400000">
            <a:off x="8537036" y="4590700"/>
            <a:ext cx="226314" cy="536387"/>
          </a:xfrm>
          <a:prstGeom prst="round2SameRect">
            <a:avLst>
              <a:gd name="adj1" fmla="val 50000"/>
              <a:gd name="adj2" fmla="val 0"/>
            </a:avLst>
          </a:prstGeom>
          <a:solidFill>
            <a:schemeClr val="accent4"/>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solidFill>
                <a:schemeClr val="bg1"/>
              </a:solidFill>
              <a:effectLst/>
              <a:latin typeface="+mn-lt"/>
            </a:endParaRPr>
          </a:p>
        </p:txBody>
      </p:sp>
      <p:sp>
        <p:nvSpPr>
          <p:cNvPr id="10" name="Rectangle 3"/>
          <p:cNvSpPr txBox="1">
            <a:spLocks noChangeArrowheads="1"/>
          </p:cNvSpPr>
          <p:nvPr/>
        </p:nvSpPr>
        <p:spPr bwMode="black">
          <a:xfrm>
            <a:off x="685800" y="2000250"/>
            <a:ext cx="7772400" cy="685800"/>
          </a:xfrm>
          <a:prstGeom prst="rect">
            <a:avLst/>
          </a:prstGeom>
          <a:noFill/>
          <a:ln w="9525">
            <a:noFill/>
            <a:miter lim="800000"/>
            <a:headEnd/>
            <a:tailEnd/>
          </a:ln>
        </p:spPr>
        <p:txBody>
          <a:bodyPr vert="horz" wrap="square" lIns="91419" tIns="45710" rIns="91419" bIns="45710" numCol="1" anchor="b" anchorCtr="0" compatLnSpc="1">
            <a:prstTxWarp prst="textNoShape">
              <a:avLst/>
            </a:prstTxWarp>
          </a:bodyPr>
          <a:lstStyle>
            <a:lvl1pPr>
              <a:defRPr sz="3400">
                <a:solidFill>
                  <a:schemeClr val="bg2">
                    <a:lumMod val="50000"/>
                  </a:schemeClr>
                </a:solidFill>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3400" b="1" i="0" u="none" strike="noStrike" kern="0" cap="none" spc="0" normalizeH="0" baseline="0" noProof="0" dirty="0">
                <a:ln>
                  <a:noFill/>
                </a:ln>
                <a:solidFill>
                  <a:schemeClr val="bg1"/>
                </a:solidFill>
                <a:effectLst/>
                <a:uLnTx/>
                <a:uFillTx/>
                <a:latin typeface="+mj-lt"/>
                <a:ea typeface="+mj-ea"/>
                <a:cs typeface="+mj-cs"/>
              </a:rPr>
              <a:t>Thank you!</a:t>
            </a:r>
          </a:p>
        </p:txBody>
      </p:sp>
      <p:sp>
        <p:nvSpPr>
          <p:cNvPr id="16" name="Rectangle 6"/>
          <p:cNvSpPr>
            <a:spLocks noGrp="1" noChangeArrowheads="1"/>
          </p:cNvSpPr>
          <p:nvPr>
            <p:ph type="sldNum" sz="quarter" idx="4"/>
          </p:nvPr>
        </p:nvSpPr>
        <p:spPr bwMode="white">
          <a:xfrm>
            <a:off x="8548896" y="4798474"/>
            <a:ext cx="153888" cy="115416"/>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eaLnBrk="0" hangingPunct="0">
              <a:defRPr sz="1000" b="1">
                <a:solidFill>
                  <a:schemeClr val="tx1"/>
                </a:solidFill>
                <a:latin typeface="Calibri" pitchFamily="34" charset="0"/>
                <a:cs typeface="Calibri" pitchFamily="34" charset="0"/>
              </a:defRPr>
            </a:lvl1pPr>
          </a:lstStyle>
          <a:p>
            <a:pPr>
              <a:defRPr/>
            </a:pPr>
            <a:fld id="{46082381-925A-4C25-AB18-0C99AD89CFC0}" type="slidenum">
              <a:rPr lang="en-US" smtClean="0"/>
              <a:pPr>
                <a:defRPr/>
              </a:pPr>
              <a:t>‹#›</a:t>
            </a:fld>
            <a:endParaRPr lang="en-US" dirty="0"/>
          </a:p>
        </p:txBody>
      </p:sp>
      <p:sp>
        <p:nvSpPr>
          <p:cNvPr id="3076" name="Rectangle 4"/>
          <p:cNvSpPr>
            <a:spLocks noGrp="1" noChangeArrowheads="1"/>
          </p:cNvSpPr>
          <p:nvPr>
            <p:ph type="subTitle" idx="1" hasCustomPrompt="1"/>
          </p:nvPr>
        </p:nvSpPr>
        <p:spPr bwMode="black">
          <a:xfrm>
            <a:off x="685800" y="1028700"/>
            <a:ext cx="6172200" cy="800100"/>
          </a:xfrm>
        </p:spPr>
        <p:txBody>
          <a:bodyPr anchor="t" anchorCtr="0"/>
          <a:lstStyle>
            <a:lvl1pPr marL="0" indent="0">
              <a:spcAft>
                <a:spcPts val="600"/>
              </a:spcAft>
              <a:buFontTx/>
              <a:buNone/>
              <a:defRPr sz="2000" b="0" baseline="0">
                <a:solidFill>
                  <a:schemeClr val="bg1"/>
                </a:solidFill>
              </a:defRPr>
            </a:lvl1pPr>
          </a:lstStyle>
          <a:p>
            <a:r>
              <a:rPr lang="en-US" dirty="0"/>
              <a:t>Click to add presenter’s name</a:t>
            </a:r>
          </a:p>
          <a:p>
            <a:r>
              <a:rPr lang="en-US" dirty="0"/>
              <a:t>Presenter’s email</a:t>
            </a:r>
          </a:p>
          <a:p>
            <a:r>
              <a:rPr lang="en-US" dirty="0"/>
              <a:t>Presenter’s phone</a:t>
            </a:r>
          </a:p>
        </p:txBody>
      </p:sp>
      <p:sp>
        <p:nvSpPr>
          <p:cNvPr id="11" name="Rectangle 6"/>
          <p:cNvSpPr>
            <a:spLocks noChangeArrowheads="1"/>
          </p:cNvSpPr>
          <p:nvPr/>
        </p:nvSpPr>
        <p:spPr bwMode="auto">
          <a:xfrm>
            <a:off x="685800" y="4171950"/>
            <a:ext cx="7659688" cy="536835"/>
          </a:xfrm>
          <a:prstGeom prst="rect">
            <a:avLst/>
          </a:prstGeom>
          <a:noFill/>
          <a:ln w="9525">
            <a:noFill/>
            <a:miter lim="800000"/>
            <a:headEnd/>
            <a:tailEnd/>
          </a:ln>
          <a:effectLst/>
        </p:spPr>
        <p:txBody>
          <a:bodyPr wrap="square" lIns="91440" tIns="91440" rIns="91440" bIns="91440" anchor="b">
            <a:noAutofit/>
          </a:bodyPr>
          <a:lstStyle/>
          <a:p>
            <a:pPr marL="0" indent="0" algn="l">
              <a:lnSpc>
                <a:spcPct val="90000"/>
              </a:lnSpc>
              <a:buNone/>
            </a:pPr>
            <a:r>
              <a:rPr lang="en-US" sz="1000" b="1" dirty="0">
                <a:solidFill>
                  <a:schemeClr val="bg1"/>
                </a:solidFill>
                <a:latin typeface="Calibri" pitchFamily="34" charset="0"/>
              </a:rPr>
              <a:t>Copyright © 2016 Pavilion Data Systems Corporation. All rights reserved. </a:t>
            </a:r>
            <a:endParaRPr lang="en-US" sz="1000" dirty="0">
              <a:solidFill>
                <a:schemeClr val="bg1"/>
              </a:solidFill>
              <a:latin typeface="Calibri" pitchFamily="34" charset="0"/>
            </a:endParaRPr>
          </a:p>
          <a:p>
            <a:pPr marL="0" indent="0" algn="l">
              <a:lnSpc>
                <a:spcPct val="90000"/>
              </a:lnSpc>
              <a:buNone/>
            </a:pPr>
            <a:r>
              <a:rPr lang="en-US" sz="1000" dirty="0">
                <a:solidFill>
                  <a:schemeClr val="bg1"/>
                </a:solidFill>
                <a:latin typeface="Calibri" pitchFamily="34" charset="0"/>
              </a:rPr>
              <a:t>This document is provided for informational purposes only and is not intended as advertising.  All warranties relating to the information in this document, either express or implied, are disclaimed to the maximum extent allowed by law.  The information in this document is subject to change without notice.</a:t>
            </a:r>
          </a:p>
        </p:txBody>
      </p:sp>
    </p:spTree>
    <p:extLst>
      <p:ext uri="{BB962C8B-B14F-4D97-AF65-F5344CB8AC3E}">
        <p14:creationId xmlns:p14="http://schemas.microsoft.com/office/powerpoint/2010/main" val="3069236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70866"/>
            <a:ext cx="8382000" cy="672084"/>
          </a:xfrm>
        </p:spPr>
        <p:txBody>
          <a:bodyPr/>
          <a:lstStyle>
            <a:lvl1pPr>
              <a:defRPr>
                <a:solidFill>
                  <a:schemeClr val="accent4"/>
                </a:solidFill>
              </a:defRPr>
            </a:lvl1pPr>
          </a:lstStyle>
          <a:p>
            <a:r>
              <a:rPr lang="en-US" dirty="0"/>
              <a:t>Click to add title</a:t>
            </a:r>
          </a:p>
        </p:txBody>
      </p:sp>
      <p:sp>
        <p:nvSpPr>
          <p:cNvPr id="3" name="Content Placeholder 2"/>
          <p:cNvSpPr>
            <a:spLocks noGrp="1"/>
          </p:cNvSpPr>
          <p:nvPr>
            <p:ph idx="1" hasCustomPrompt="1"/>
          </p:nvPr>
        </p:nvSpPr>
        <p:spPr>
          <a:xfrm>
            <a:off x="381000" y="1200150"/>
            <a:ext cx="8382000" cy="3429000"/>
          </a:xfrm>
        </p:spPr>
        <p:txBody>
          <a:bodyPr>
            <a:norm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6"/>
          <p:cNvSpPr>
            <a:spLocks noGrp="1" noChangeArrowheads="1"/>
          </p:cNvSpPr>
          <p:nvPr>
            <p:ph type="sldNum" sz="quarter" idx="11"/>
          </p:nvPr>
        </p:nvSpPr>
        <p:spPr>
          <a:ln/>
        </p:spPr>
        <p:txBody>
          <a:bodyPr/>
          <a:lstStyle>
            <a:lvl1pPr>
              <a:defRPr>
                <a:solidFill>
                  <a:schemeClr val="tx1"/>
                </a:solidFill>
              </a:defRPr>
            </a:lvl1pPr>
          </a:lstStyle>
          <a:p>
            <a:pPr>
              <a:defRPr/>
            </a:pPr>
            <a:fld id="{446C9BED-6FD4-4BA4-B6B0-4A26058AC9EF}" type="slidenum">
              <a:rPr lang="en-US" smtClean="0"/>
              <a:pPr>
                <a:defRPr/>
              </a:pPr>
              <a:t>‹#›</a:t>
            </a:fld>
            <a:endParaRPr lang="en-US" dirty="0"/>
          </a:p>
        </p:txBody>
      </p:sp>
      <p:sp>
        <p:nvSpPr>
          <p:cNvPr id="7" name="Text Placeholder 6"/>
          <p:cNvSpPr>
            <a:spLocks noGrp="1"/>
          </p:cNvSpPr>
          <p:nvPr>
            <p:ph type="body" sz="quarter" idx="12" hasCustomPrompt="1"/>
          </p:nvPr>
        </p:nvSpPr>
        <p:spPr>
          <a:xfrm>
            <a:off x="381000" y="819150"/>
            <a:ext cx="8382000" cy="302614"/>
          </a:xfrm>
          <a:noFill/>
          <a:ln w="9525">
            <a:noFill/>
            <a:miter lim="800000"/>
            <a:headEnd/>
            <a:tailEnd/>
          </a:ln>
        </p:spPr>
        <p:txBody>
          <a:bodyPr vert="horz" wrap="square" lIns="91419" tIns="45710" rIns="91419" bIns="45710" numCol="1" anchor="t" anchorCtr="0" compatLnSpc="1">
            <a:prstTxWarp prst="textNoShape">
              <a:avLst/>
            </a:prstTxWarp>
          </a:bodyPr>
          <a:lstStyle>
            <a:lvl1pPr>
              <a:buNone/>
              <a:defRPr lang="en-US" sz="2400" b="1" dirty="0">
                <a:solidFill>
                  <a:schemeClr val="accent6"/>
                </a:solidFill>
                <a:latin typeface="+mj-lt"/>
                <a:ea typeface="+mn-ea"/>
                <a:cs typeface="+mn-cs"/>
              </a:defRPr>
            </a:lvl1pPr>
            <a:lvl2pPr>
              <a:buNone/>
              <a:defRPr/>
            </a:lvl2pPr>
            <a:lvl3pPr>
              <a:buNone/>
              <a:defRPr/>
            </a:lvl3pPr>
            <a:lvl4pPr>
              <a:buNone/>
              <a:defRPr/>
            </a:lvl4pPr>
            <a:lvl5pPr>
              <a:buNone/>
              <a:defRPr/>
            </a:lvl5pPr>
          </a:lstStyle>
          <a:p>
            <a:pPr marL="233310" lvl="0" indent="-233310" algn="l" rtl="0" eaLnBrk="1" fontAlgn="base" hangingPunct="1">
              <a:lnSpc>
                <a:spcPct val="90000"/>
              </a:lnSpc>
              <a:spcBef>
                <a:spcPct val="0"/>
              </a:spcBef>
              <a:spcAft>
                <a:spcPts val="1200"/>
              </a:spcAft>
              <a:buClr>
                <a:schemeClr val="bg2">
                  <a:lumMod val="50000"/>
                </a:schemeClr>
              </a:buClr>
              <a:buNone/>
            </a:pPr>
            <a:r>
              <a:rPr lang="en-US" dirty="0"/>
              <a:t>Click to add subtitle</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hank You - Internal">
    <p:spTree>
      <p:nvGrpSpPr>
        <p:cNvPr id="1" name=""/>
        <p:cNvGrpSpPr/>
        <p:nvPr/>
      </p:nvGrpSpPr>
      <p:grpSpPr>
        <a:xfrm>
          <a:off x="0" y="0"/>
          <a:ext cx="0" cy="0"/>
          <a:chOff x="0" y="0"/>
          <a:chExt cx="0" cy="0"/>
        </a:xfrm>
      </p:grpSpPr>
      <p:sp>
        <p:nvSpPr>
          <p:cNvPr id="2" name="Rectangle 1"/>
          <p:cNvSpPr/>
          <p:nvPr/>
        </p:nvSpPr>
        <p:spPr bwMode="auto">
          <a:xfrm>
            <a:off x="762000" y="666750"/>
            <a:ext cx="2362200" cy="457200"/>
          </a:xfrm>
          <a:prstGeom prst="rect">
            <a:avLst/>
          </a:prstGeom>
          <a:solidFill>
            <a:schemeClr val="tx1"/>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19" name="Round Same Side Corner Rectangle 18"/>
          <p:cNvSpPr/>
          <p:nvPr/>
        </p:nvSpPr>
        <p:spPr bwMode="auto">
          <a:xfrm rot="5400000">
            <a:off x="8537036" y="4590700"/>
            <a:ext cx="226314" cy="536387"/>
          </a:xfrm>
          <a:prstGeom prst="round2SameRect">
            <a:avLst>
              <a:gd name="adj1" fmla="val 50000"/>
              <a:gd name="adj2" fmla="val 0"/>
            </a:avLst>
          </a:prstGeom>
          <a:solidFill>
            <a:srgbClr val="DB1E2D"/>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solidFill>
                <a:schemeClr val="bg1"/>
              </a:solidFill>
              <a:effectLst/>
              <a:latin typeface="+mn-lt"/>
            </a:endParaRPr>
          </a:p>
        </p:txBody>
      </p:sp>
      <p:sp>
        <p:nvSpPr>
          <p:cNvPr id="10" name="Rectangle 3"/>
          <p:cNvSpPr txBox="1">
            <a:spLocks noChangeArrowheads="1"/>
          </p:cNvSpPr>
          <p:nvPr/>
        </p:nvSpPr>
        <p:spPr bwMode="black">
          <a:xfrm>
            <a:off x="685800" y="2000250"/>
            <a:ext cx="7772400" cy="685800"/>
          </a:xfrm>
          <a:prstGeom prst="rect">
            <a:avLst/>
          </a:prstGeom>
          <a:noFill/>
          <a:ln w="9525">
            <a:noFill/>
            <a:miter lim="800000"/>
            <a:headEnd/>
            <a:tailEnd/>
          </a:ln>
        </p:spPr>
        <p:txBody>
          <a:bodyPr vert="horz" wrap="square" lIns="91419" tIns="45710" rIns="91419" bIns="45710" numCol="1" anchor="b" anchorCtr="0" compatLnSpc="1">
            <a:prstTxWarp prst="textNoShape">
              <a:avLst/>
            </a:prstTxWarp>
          </a:bodyPr>
          <a:lstStyle>
            <a:lvl1pPr>
              <a:defRPr sz="3400">
                <a:solidFill>
                  <a:schemeClr val="bg2">
                    <a:lumMod val="50000"/>
                  </a:schemeClr>
                </a:solidFill>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3400" b="1" i="0" u="none" strike="noStrike" kern="0" cap="none" spc="0" normalizeH="0" baseline="0" noProof="0" dirty="0">
                <a:ln>
                  <a:noFill/>
                </a:ln>
                <a:solidFill>
                  <a:schemeClr val="bg1"/>
                </a:solidFill>
                <a:effectLst/>
                <a:uLnTx/>
                <a:uFillTx/>
                <a:latin typeface="+mj-lt"/>
                <a:ea typeface="+mj-ea"/>
                <a:cs typeface="+mj-cs"/>
              </a:rPr>
              <a:t>Thank you!</a:t>
            </a:r>
          </a:p>
        </p:txBody>
      </p:sp>
      <p:sp>
        <p:nvSpPr>
          <p:cNvPr id="16" name="Rectangle 6"/>
          <p:cNvSpPr>
            <a:spLocks noGrp="1" noChangeArrowheads="1"/>
          </p:cNvSpPr>
          <p:nvPr>
            <p:ph type="sldNum" sz="quarter" idx="4"/>
          </p:nvPr>
        </p:nvSpPr>
        <p:spPr bwMode="white">
          <a:xfrm>
            <a:off x="8548896" y="4798474"/>
            <a:ext cx="153888" cy="115416"/>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eaLnBrk="0" hangingPunct="0">
              <a:defRPr sz="1000" b="1">
                <a:solidFill>
                  <a:schemeClr val="tx1"/>
                </a:solidFill>
                <a:latin typeface="Calibri" pitchFamily="34" charset="0"/>
                <a:cs typeface="Calibri" pitchFamily="34" charset="0"/>
              </a:defRPr>
            </a:lvl1pPr>
          </a:lstStyle>
          <a:p>
            <a:pPr>
              <a:defRPr/>
            </a:pPr>
            <a:fld id="{46082381-925A-4C25-AB18-0C99AD89CFC0}" type="slidenum">
              <a:rPr lang="en-US" smtClean="0"/>
              <a:pPr>
                <a:defRPr/>
              </a:pPr>
              <a:t>‹#›</a:t>
            </a:fld>
            <a:endParaRPr lang="en-US" dirty="0"/>
          </a:p>
        </p:txBody>
      </p:sp>
      <p:sp>
        <p:nvSpPr>
          <p:cNvPr id="3076" name="Rectangle 4"/>
          <p:cNvSpPr>
            <a:spLocks noGrp="1" noChangeArrowheads="1"/>
          </p:cNvSpPr>
          <p:nvPr>
            <p:ph type="subTitle" idx="1" hasCustomPrompt="1"/>
          </p:nvPr>
        </p:nvSpPr>
        <p:spPr bwMode="black">
          <a:xfrm>
            <a:off x="685800" y="2857500"/>
            <a:ext cx="6172200" cy="800100"/>
          </a:xfrm>
        </p:spPr>
        <p:txBody>
          <a:bodyPr anchor="t" anchorCtr="0"/>
          <a:lstStyle>
            <a:lvl1pPr marL="0" indent="0">
              <a:spcAft>
                <a:spcPts val="600"/>
              </a:spcAft>
              <a:buFontTx/>
              <a:buNone/>
              <a:defRPr sz="2000" b="0" baseline="0">
                <a:solidFill>
                  <a:schemeClr val="bg1"/>
                </a:solidFill>
              </a:defRPr>
            </a:lvl1pPr>
          </a:lstStyle>
          <a:p>
            <a:r>
              <a:rPr lang="en-US" dirty="0"/>
              <a:t>Click to add presenter’s name</a:t>
            </a:r>
          </a:p>
          <a:p>
            <a:r>
              <a:rPr lang="en-US" dirty="0"/>
              <a:t>Presenter’s email</a:t>
            </a:r>
          </a:p>
          <a:p>
            <a:r>
              <a:rPr lang="en-US" dirty="0"/>
              <a:t>Presenter’s phone</a:t>
            </a:r>
          </a:p>
        </p:txBody>
      </p:sp>
      <p:sp>
        <p:nvSpPr>
          <p:cNvPr id="11" name="Rectangle 6"/>
          <p:cNvSpPr>
            <a:spLocks noChangeArrowheads="1"/>
          </p:cNvSpPr>
          <p:nvPr/>
        </p:nvSpPr>
        <p:spPr bwMode="auto">
          <a:xfrm>
            <a:off x="685800" y="4400550"/>
            <a:ext cx="7659688" cy="308235"/>
          </a:xfrm>
          <a:prstGeom prst="rect">
            <a:avLst/>
          </a:prstGeom>
          <a:noFill/>
          <a:ln w="9525">
            <a:noFill/>
            <a:miter lim="800000"/>
            <a:headEnd/>
            <a:tailEnd/>
          </a:ln>
          <a:effectLst/>
        </p:spPr>
        <p:txBody>
          <a:bodyPr wrap="square" lIns="91440" tIns="91440" rIns="91440" bIns="91440" anchor="b">
            <a:noAutofit/>
          </a:bodyPr>
          <a:lstStyle/>
          <a:p>
            <a:pPr marL="0" indent="0" algn="l">
              <a:lnSpc>
                <a:spcPct val="90000"/>
              </a:lnSpc>
              <a:buNone/>
            </a:pPr>
            <a:r>
              <a:rPr lang="en-US" sz="1200" b="1" dirty="0">
                <a:solidFill>
                  <a:schemeClr val="bg1"/>
                </a:solidFill>
                <a:latin typeface="Calibri" pitchFamily="34" charset="0"/>
              </a:rPr>
              <a:t>PROPRIETARY/CONFIDENTIAL information of Pavilion Data Systems – INTERNAL USE ONLY</a:t>
            </a:r>
            <a:br>
              <a:rPr lang="en-US" sz="1200" b="1" dirty="0">
                <a:solidFill>
                  <a:schemeClr val="bg1"/>
                </a:solidFill>
                <a:latin typeface="Calibri" pitchFamily="34" charset="0"/>
              </a:rPr>
            </a:br>
            <a:r>
              <a:rPr lang="en-US" sz="1200" b="0" dirty="0">
                <a:solidFill>
                  <a:schemeClr val="bg1"/>
                </a:solidFill>
                <a:latin typeface="Calibri" pitchFamily="34" charset="0"/>
              </a:rPr>
              <a:t>Copyright © 2016 Pavilion</a:t>
            </a:r>
            <a:r>
              <a:rPr lang="en-US" sz="1200" b="0" baseline="0" dirty="0">
                <a:solidFill>
                  <a:schemeClr val="bg1"/>
                </a:solidFill>
                <a:latin typeface="Calibri" pitchFamily="34" charset="0"/>
              </a:rPr>
              <a:t> Data Systems</a:t>
            </a:r>
            <a:r>
              <a:rPr lang="en-US" sz="1200" b="0" dirty="0">
                <a:solidFill>
                  <a:schemeClr val="bg1"/>
                </a:solidFill>
                <a:latin typeface="Calibri" pitchFamily="34" charset="0"/>
              </a:rPr>
              <a:t> Corporation. All rights reserved.</a:t>
            </a:r>
          </a:p>
        </p:txBody>
      </p:sp>
      <p:pic>
        <p:nvPicPr>
          <p:cNvPr id="8" name="Picture 7" descr="Pavilion-transparent-small.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438150"/>
            <a:ext cx="2133600" cy="615461"/>
          </a:xfrm>
          <a:prstGeom prst="rect">
            <a:avLst/>
          </a:prstGeom>
        </p:spPr>
      </p:pic>
      <p:sp>
        <p:nvSpPr>
          <p:cNvPr id="9" name="Rectangle 8"/>
          <p:cNvSpPr/>
          <p:nvPr userDrawn="1"/>
        </p:nvSpPr>
        <p:spPr bwMode="auto">
          <a:xfrm>
            <a:off x="762000" y="666750"/>
            <a:ext cx="2362200" cy="457200"/>
          </a:xfrm>
          <a:prstGeom prst="rect">
            <a:avLst/>
          </a:prstGeom>
          <a:solidFill>
            <a:schemeClr val="tx1"/>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pic>
        <p:nvPicPr>
          <p:cNvPr id="12" name="Picture 11" descr="Pavilion-transparent-small.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4400" y="438150"/>
            <a:ext cx="2133600" cy="615461"/>
          </a:xfrm>
          <a:prstGeom prst="rect">
            <a:avLst/>
          </a:prstGeom>
        </p:spPr>
      </p:pic>
    </p:spTree>
    <p:extLst>
      <p:ext uri="{BB962C8B-B14F-4D97-AF65-F5344CB8AC3E}">
        <p14:creationId xmlns:p14="http://schemas.microsoft.com/office/powerpoint/2010/main" val="32615306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6" name="Rectangle 5"/>
          <p:cNvSpPr/>
          <p:nvPr/>
        </p:nvSpPr>
        <p:spPr bwMode="auto">
          <a:xfrm>
            <a:off x="838200" y="590550"/>
            <a:ext cx="2209800" cy="381000"/>
          </a:xfrm>
          <a:prstGeom prst="rect">
            <a:avLst/>
          </a:prstGeom>
          <a:solidFill>
            <a:schemeClr val="tx1"/>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16" name="Rectangle 6"/>
          <p:cNvSpPr>
            <a:spLocks noGrp="1" noChangeArrowheads="1"/>
          </p:cNvSpPr>
          <p:nvPr>
            <p:ph type="sldNum" sz="quarter" idx="4"/>
          </p:nvPr>
        </p:nvSpPr>
        <p:spPr bwMode="white">
          <a:xfrm>
            <a:off x="8548896" y="4798474"/>
            <a:ext cx="153888" cy="115416"/>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eaLnBrk="0" hangingPunct="0">
              <a:defRPr sz="1000" b="1">
                <a:solidFill>
                  <a:schemeClr val="tx1"/>
                </a:solidFill>
                <a:latin typeface="Calibri" pitchFamily="34" charset="0"/>
                <a:cs typeface="Calibri" pitchFamily="34" charset="0"/>
              </a:defRPr>
            </a:lvl1pPr>
          </a:lstStyle>
          <a:p>
            <a:pPr>
              <a:defRPr/>
            </a:pPr>
            <a:fld id="{46082381-925A-4C25-AB18-0C99AD89CFC0}" type="slidenum">
              <a:rPr lang="en-US" smtClean="0"/>
              <a:pPr>
                <a:defRPr/>
              </a:pPr>
              <a:t>‹#›</a:t>
            </a:fld>
            <a:endParaRPr lang="en-US" dirty="0"/>
          </a:p>
        </p:txBody>
      </p:sp>
      <p:sp>
        <p:nvSpPr>
          <p:cNvPr id="3075" name="Rectangle 3"/>
          <p:cNvSpPr>
            <a:spLocks noGrp="1" noChangeArrowheads="1"/>
          </p:cNvSpPr>
          <p:nvPr>
            <p:ph type="ctrTitle" hasCustomPrompt="1"/>
          </p:nvPr>
        </p:nvSpPr>
        <p:spPr bwMode="black">
          <a:xfrm>
            <a:off x="685800" y="2857500"/>
            <a:ext cx="7772400" cy="685800"/>
          </a:xfrm>
        </p:spPr>
        <p:txBody>
          <a:bodyPr/>
          <a:lstStyle>
            <a:lvl1pPr>
              <a:defRPr sz="3400">
                <a:solidFill>
                  <a:schemeClr val="bg1"/>
                </a:solidFill>
              </a:defRPr>
            </a:lvl1pPr>
          </a:lstStyle>
          <a:p>
            <a:r>
              <a:rPr lang="en-US" dirty="0"/>
              <a:t>Click to add title</a:t>
            </a:r>
          </a:p>
        </p:txBody>
      </p:sp>
      <p:sp>
        <p:nvSpPr>
          <p:cNvPr id="3076" name="Rectangle 4"/>
          <p:cNvSpPr>
            <a:spLocks noGrp="1" noChangeArrowheads="1"/>
          </p:cNvSpPr>
          <p:nvPr>
            <p:ph type="subTitle" idx="1" hasCustomPrompt="1"/>
          </p:nvPr>
        </p:nvSpPr>
        <p:spPr bwMode="black">
          <a:xfrm>
            <a:off x="685800" y="3886200"/>
            <a:ext cx="6172200" cy="285750"/>
          </a:xfrm>
        </p:spPr>
        <p:txBody>
          <a:bodyPr anchor="t" anchorCtr="0"/>
          <a:lstStyle>
            <a:lvl1pPr marL="0" indent="0">
              <a:buFontTx/>
              <a:buNone/>
              <a:defRPr sz="2400" b="1" baseline="0"/>
            </a:lvl1pPr>
          </a:lstStyle>
          <a:p>
            <a:r>
              <a:rPr lang="en-US" dirty="0"/>
              <a:t>Click to add presenter’s name</a:t>
            </a:r>
          </a:p>
        </p:txBody>
      </p:sp>
      <p:sp>
        <p:nvSpPr>
          <p:cNvPr id="19" name="Text Placeholder 18"/>
          <p:cNvSpPr>
            <a:spLocks noGrp="1"/>
          </p:cNvSpPr>
          <p:nvPr>
            <p:ph type="body" sz="quarter" idx="10" hasCustomPrompt="1"/>
          </p:nvPr>
        </p:nvSpPr>
        <p:spPr bwMode="black">
          <a:xfrm>
            <a:off x="685800" y="4200056"/>
            <a:ext cx="6172200" cy="285750"/>
          </a:xfrm>
          <a:noFill/>
          <a:ln w="9525">
            <a:noFill/>
            <a:miter lim="800000"/>
            <a:headEnd/>
            <a:tailEnd/>
          </a:ln>
        </p:spPr>
        <p:txBody>
          <a:bodyPr vert="horz" wrap="square" lIns="91419" tIns="45710" rIns="91419" bIns="45710" numCol="1" anchor="t" anchorCtr="0" compatLnSpc="1">
            <a:prstTxWarp prst="textNoShape">
              <a:avLst/>
            </a:prstTxWarp>
          </a:bodyPr>
          <a:lstStyle>
            <a:lvl1pPr marL="0" indent="0" algn="l" rtl="0" eaLnBrk="1" fontAlgn="base" hangingPunct="1">
              <a:lnSpc>
                <a:spcPct val="90000"/>
              </a:lnSpc>
              <a:spcBef>
                <a:spcPct val="0"/>
              </a:spcBef>
              <a:spcAft>
                <a:spcPts val="1200"/>
              </a:spcAft>
              <a:buClr>
                <a:schemeClr val="bg2">
                  <a:lumMod val="50000"/>
                </a:schemeClr>
              </a:buClr>
              <a:buFontTx/>
              <a:buNone/>
              <a:defRPr lang="en-US" sz="2000" b="0" baseline="0" dirty="0" smtClean="0">
                <a:solidFill>
                  <a:schemeClr val="bg1"/>
                </a:solidFill>
                <a:latin typeface="+mn-lt"/>
                <a:ea typeface="+mn-ea"/>
                <a:cs typeface="+mn-cs"/>
              </a:defRPr>
            </a:lvl1pPr>
          </a:lstStyle>
          <a:p>
            <a:pPr lvl="0"/>
            <a:r>
              <a:rPr lang="en-US" dirty="0"/>
              <a:t>Click to add presenter’s title</a:t>
            </a:r>
          </a:p>
        </p:txBody>
      </p:sp>
      <p:sp>
        <p:nvSpPr>
          <p:cNvPr id="22" name="Date Placeholder 3"/>
          <p:cNvSpPr>
            <a:spLocks noGrp="1"/>
          </p:cNvSpPr>
          <p:nvPr>
            <p:ph type="dt" sz="half" idx="2"/>
          </p:nvPr>
        </p:nvSpPr>
        <p:spPr>
          <a:xfrm>
            <a:off x="7224010" y="3886201"/>
            <a:ext cx="1219200" cy="228600"/>
          </a:xfrm>
          <a:prstGeom prst="rect">
            <a:avLst/>
          </a:prstGeom>
          <a:noFill/>
          <a:ln w="9525">
            <a:noFill/>
            <a:miter lim="800000"/>
            <a:headEnd/>
            <a:tailEnd/>
          </a:ln>
        </p:spPr>
        <p:txBody>
          <a:bodyPr vert="horz" wrap="square" lIns="91419" tIns="45710" rIns="91419" bIns="45710" numCol="1" anchor="t" anchorCtr="0" compatLnSpc="1">
            <a:prstTxWarp prst="textNoShape">
              <a:avLst/>
            </a:prstTxWarp>
          </a:bodyPr>
          <a:lstStyle>
            <a:lvl1pPr algn="r">
              <a:defRPr lang="en-US" sz="1600" b="0" baseline="0" smtClean="0">
                <a:solidFill>
                  <a:schemeClr val="bg1"/>
                </a:solidFill>
                <a:latin typeface="+mn-lt"/>
                <a:ea typeface="+mn-ea"/>
                <a:cs typeface="+mn-cs"/>
              </a:defRPr>
            </a:lvl1pPr>
          </a:lstStyle>
          <a:p>
            <a:pPr>
              <a:lnSpc>
                <a:spcPct val="90000"/>
              </a:lnSpc>
              <a:spcAft>
                <a:spcPts val="1200"/>
              </a:spcAft>
              <a:buClr>
                <a:schemeClr val="bg2">
                  <a:lumMod val="50000"/>
                </a:schemeClr>
              </a:buClr>
            </a:pP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7494" y="483373"/>
            <a:ext cx="2200506" cy="488177"/>
          </a:xfrm>
          <a:prstGeom prst="rect">
            <a:avLst/>
          </a:prstGeom>
        </p:spPr>
      </p:pic>
    </p:spTree>
    <p:extLst>
      <p:ext uri="{BB962C8B-B14F-4D97-AF65-F5344CB8AC3E}">
        <p14:creationId xmlns:p14="http://schemas.microsoft.com/office/powerpoint/2010/main" val="41918767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4"/>
                </a:solidFill>
              </a:defRPr>
            </a:lvl1pPr>
          </a:lstStyle>
          <a:p>
            <a:r>
              <a:rPr lang="en-US" dirty="0"/>
              <a:t>Click to add title</a:t>
            </a:r>
          </a:p>
        </p:txBody>
      </p:sp>
      <p:sp>
        <p:nvSpPr>
          <p:cNvPr id="3" name="Content Placeholder 2"/>
          <p:cNvSpPr>
            <a:spLocks noGrp="1"/>
          </p:cNvSpPr>
          <p:nvPr>
            <p:ph idx="1" hasCustomPrompt="1"/>
          </p:nvPr>
        </p:nvSpPr>
        <p:spPr/>
        <p:txBody>
          <a:bodyPr>
            <a:norm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6"/>
          <p:cNvSpPr>
            <a:spLocks noGrp="1" noChangeArrowheads="1"/>
          </p:cNvSpPr>
          <p:nvPr>
            <p:ph type="sldNum" sz="quarter" idx="11"/>
          </p:nvPr>
        </p:nvSpPr>
        <p:spPr>
          <a:ln/>
        </p:spPr>
        <p:txBody>
          <a:bodyPr/>
          <a:lstStyle>
            <a:lvl1pPr>
              <a:defRPr>
                <a:solidFill>
                  <a:schemeClr val="tx1"/>
                </a:solidFill>
              </a:defRPr>
            </a:lvl1pPr>
          </a:lstStyle>
          <a:p>
            <a:pPr>
              <a:defRPr/>
            </a:pPr>
            <a:fld id="{446C9BED-6FD4-4BA4-B6B0-4A26058AC9EF}" type="slidenum">
              <a:rPr lang="en-US" smtClean="0"/>
              <a:pPr>
                <a:defRPr/>
              </a:pPr>
              <a:t>‹#›</a:t>
            </a:fld>
            <a:endParaRPr lang="en-US" dirty="0"/>
          </a:p>
        </p:txBody>
      </p:sp>
    </p:spTree>
    <p:extLst>
      <p:ext uri="{BB962C8B-B14F-4D97-AF65-F5344CB8AC3E}">
        <p14:creationId xmlns:p14="http://schemas.microsoft.com/office/powerpoint/2010/main" val="38182980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ontent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70866"/>
            <a:ext cx="8382000" cy="672084"/>
          </a:xfrm>
        </p:spPr>
        <p:txBody>
          <a:bodyPr/>
          <a:lstStyle>
            <a:lvl1pPr>
              <a:defRPr>
                <a:solidFill>
                  <a:schemeClr val="accent4"/>
                </a:solidFill>
              </a:defRPr>
            </a:lvl1pPr>
          </a:lstStyle>
          <a:p>
            <a:r>
              <a:rPr lang="en-US" dirty="0"/>
              <a:t>Click to add title</a:t>
            </a:r>
          </a:p>
        </p:txBody>
      </p:sp>
      <p:sp>
        <p:nvSpPr>
          <p:cNvPr id="3" name="Content Placeholder 2"/>
          <p:cNvSpPr>
            <a:spLocks noGrp="1"/>
          </p:cNvSpPr>
          <p:nvPr>
            <p:ph idx="1" hasCustomPrompt="1"/>
          </p:nvPr>
        </p:nvSpPr>
        <p:spPr>
          <a:xfrm>
            <a:off x="381000" y="1200150"/>
            <a:ext cx="8382000" cy="3429000"/>
          </a:xfrm>
        </p:spPr>
        <p:txBody>
          <a:bodyPr>
            <a:norm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6"/>
          <p:cNvSpPr>
            <a:spLocks noGrp="1" noChangeArrowheads="1"/>
          </p:cNvSpPr>
          <p:nvPr>
            <p:ph type="sldNum" sz="quarter" idx="11"/>
          </p:nvPr>
        </p:nvSpPr>
        <p:spPr>
          <a:ln/>
        </p:spPr>
        <p:txBody>
          <a:bodyPr/>
          <a:lstStyle>
            <a:lvl1pPr>
              <a:defRPr>
                <a:solidFill>
                  <a:schemeClr val="tx1"/>
                </a:solidFill>
              </a:defRPr>
            </a:lvl1pPr>
          </a:lstStyle>
          <a:p>
            <a:pPr>
              <a:defRPr/>
            </a:pPr>
            <a:fld id="{446C9BED-6FD4-4BA4-B6B0-4A26058AC9EF}" type="slidenum">
              <a:rPr lang="en-US" smtClean="0"/>
              <a:pPr>
                <a:defRPr/>
              </a:pPr>
              <a:t>‹#›</a:t>
            </a:fld>
            <a:endParaRPr lang="en-US" dirty="0"/>
          </a:p>
        </p:txBody>
      </p:sp>
      <p:sp>
        <p:nvSpPr>
          <p:cNvPr id="7" name="Text Placeholder 6"/>
          <p:cNvSpPr>
            <a:spLocks noGrp="1"/>
          </p:cNvSpPr>
          <p:nvPr>
            <p:ph type="body" sz="quarter" idx="12" hasCustomPrompt="1"/>
          </p:nvPr>
        </p:nvSpPr>
        <p:spPr>
          <a:xfrm>
            <a:off x="381000" y="819150"/>
            <a:ext cx="8382000" cy="302614"/>
          </a:xfrm>
          <a:noFill/>
          <a:ln w="9525">
            <a:noFill/>
            <a:miter lim="800000"/>
            <a:headEnd/>
            <a:tailEnd/>
          </a:ln>
        </p:spPr>
        <p:txBody>
          <a:bodyPr vert="horz" wrap="square" lIns="91419" tIns="45710" rIns="91419" bIns="45710" numCol="1" anchor="t" anchorCtr="0" compatLnSpc="1">
            <a:prstTxWarp prst="textNoShape">
              <a:avLst/>
            </a:prstTxWarp>
          </a:bodyPr>
          <a:lstStyle>
            <a:lvl1pPr>
              <a:buNone/>
              <a:defRPr lang="en-US" sz="2400" b="1" dirty="0">
                <a:solidFill>
                  <a:schemeClr val="accent6"/>
                </a:solidFill>
                <a:latin typeface="+mj-lt"/>
                <a:ea typeface="+mn-ea"/>
                <a:cs typeface="+mn-cs"/>
              </a:defRPr>
            </a:lvl1pPr>
            <a:lvl2pPr>
              <a:buNone/>
              <a:defRPr/>
            </a:lvl2pPr>
            <a:lvl3pPr>
              <a:buNone/>
              <a:defRPr/>
            </a:lvl3pPr>
            <a:lvl4pPr>
              <a:buNone/>
              <a:defRPr/>
            </a:lvl4pPr>
            <a:lvl5pPr>
              <a:buNone/>
              <a:defRPr/>
            </a:lvl5pPr>
          </a:lstStyle>
          <a:p>
            <a:pPr marL="233310" lvl="0" indent="-233310" algn="l" rtl="0" eaLnBrk="1" fontAlgn="base" hangingPunct="1">
              <a:lnSpc>
                <a:spcPct val="90000"/>
              </a:lnSpc>
              <a:spcBef>
                <a:spcPct val="0"/>
              </a:spcBef>
              <a:spcAft>
                <a:spcPts val="1200"/>
              </a:spcAft>
              <a:buClr>
                <a:schemeClr val="bg2">
                  <a:lumMod val="50000"/>
                </a:schemeClr>
              </a:buClr>
              <a:buNone/>
            </a:pPr>
            <a:r>
              <a:rPr lang="en-US" dirty="0"/>
              <a:t>Click to add subtitle</a:t>
            </a:r>
          </a:p>
        </p:txBody>
      </p:sp>
    </p:spTree>
    <p:extLst>
      <p:ext uri="{BB962C8B-B14F-4D97-AF65-F5344CB8AC3E}">
        <p14:creationId xmlns:p14="http://schemas.microsoft.com/office/powerpoint/2010/main" val="36881274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4"/>
                </a:solidFill>
              </a:defRPr>
            </a:lvl1pPr>
          </a:lstStyle>
          <a:p>
            <a:r>
              <a:rPr lang="en-US" dirty="0"/>
              <a:t>Click to add title</a:t>
            </a:r>
          </a:p>
        </p:txBody>
      </p:sp>
      <p:sp>
        <p:nvSpPr>
          <p:cNvPr id="3" name="Content Placeholder 2"/>
          <p:cNvSpPr>
            <a:spLocks noGrp="1"/>
          </p:cNvSpPr>
          <p:nvPr>
            <p:ph idx="1" hasCustomPrompt="1"/>
          </p:nvPr>
        </p:nvSpPr>
        <p:spPr>
          <a:xfrm>
            <a:off x="381000" y="1255014"/>
            <a:ext cx="4076700" cy="3374136"/>
          </a:xfrm>
        </p:spPr>
        <p:txBody>
          <a:bodyPr>
            <a:normAutofit/>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6"/>
          <p:cNvSpPr>
            <a:spLocks noGrp="1" noChangeArrowheads="1"/>
          </p:cNvSpPr>
          <p:nvPr>
            <p:ph type="sldNum" sz="quarter" idx="11"/>
          </p:nvPr>
        </p:nvSpPr>
        <p:spPr>
          <a:ln/>
        </p:spPr>
        <p:txBody>
          <a:bodyPr/>
          <a:lstStyle>
            <a:lvl1pPr>
              <a:defRPr/>
            </a:lvl1pPr>
          </a:lstStyle>
          <a:p>
            <a:pPr>
              <a:defRPr/>
            </a:pPr>
            <a:fld id="{446C9BED-6FD4-4BA4-B6B0-4A26058AC9EF}" type="slidenum">
              <a:rPr lang="en-US" smtClean="0"/>
              <a:pPr>
                <a:defRPr/>
              </a:pPr>
              <a:t>‹#›</a:t>
            </a:fld>
            <a:endParaRPr lang="en-US" dirty="0"/>
          </a:p>
        </p:txBody>
      </p:sp>
      <p:sp>
        <p:nvSpPr>
          <p:cNvPr id="6" name="Content Placeholder 2"/>
          <p:cNvSpPr>
            <a:spLocks noGrp="1"/>
          </p:cNvSpPr>
          <p:nvPr>
            <p:ph idx="12" hasCustomPrompt="1"/>
          </p:nvPr>
        </p:nvSpPr>
        <p:spPr>
          <a:xfrm>
            <a:off x="4701540" y="1255014"/>
            <a:ext cx="4061460" cy="3374136"/>
          </a:xfrm>
        </p:spPr>
        <p:txBody>
          <a:bodyPr>
            <a:normAutofit/>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3" hasCustomPrompt="1"/>
          </p:nvPr>
        </p:nvSpPr>
        <p:spPr>
          <a:xfrm>
            <a:off x="381000" y="819150"/>
            <a:ext cx="4093564" cy="302614"/>
          </a:xfrm>
        </p:spPr>
        <p:txBody>
          <a:bodyPr/>
          <a:lstStyle>
            <a:lvl1pPr>
              <a:buNone/>
              <a:defRPr b="1">
                <a:solidFill>
                  <a:schemeClr val="accent6"/>
                </a:solidFill>
                <a:latin typeface="+mj-lt"/>
              </a:defRPr>
            </a:lvl1pPr>
            <a:lvl2pPr>
              <a:buNone/>
              <a:defRPr/>
            </a:lvl2pPr>
            <a:lvl3pPr>
              <a:buNone/>
              <a:defRPr/>
            </a:lvl3pPr>
            <a:lvl4pPr>
              <a:buNone/>
              <a:defRPr/>
            </a:lvl4pPr>
            <a:lvl5pPr>
              <a:buNone/>
              <a:defRPr/>
            </a:lvl5pPr>
          </a:lstStyle>
          <a:p>
            <a:pPr lvl="0"/>
            <a:r>
              <a:rPr lang="en-US" dirty="0"/>
              <a:t>Click to add heading</a:t>
            </a:r>
          </a:p>
        </p:txBody>
      </p:sp>
      <p:sp>
        <p:nvSpPr>
          <p:cNvPr id="8" name="Text Placeholder 6"/>
          <p:cNvSpPr>
            <a:spLocks noGrp="1"/>
          </p:cNvSpPr>
          <p:nvPr>
            <p:ph type="body" sz="quarter" idx="14" hasCustomPrompt="1"/>
          </p:nvPr>
        </p:nvSpPr>
        <p:spPr>
          <a:xfrm>
            <a:off x="4701540" y="819150"/>
            <a:ext cx="4061460" cy="302614"/>
          </a:xfrm>
        </p:spPr>
        <p:txBody>
          <a:bodyPr/>
          <a:lstStyle>
            <a:lvl1pPr>
              <a:buNone/>
              <a:defRPr b="1">
                <a:solidFill>
                  <a:schemeClr val="accent6"/>
                </a:solidFill>
                <a:latin typeface="+mj-lt"/>
              </a:defRPr>
            </a:lvl1pPr>
            <a:lvl2pPr>
              <a:buNone/>
              <a:defRPr/>
            </a:lvl2pPr>
            <a:lvl3pPr>
              <a:buNone/>
              <a:defRPr/>
            </a:lvl3pPr>
            <a:lvl4pPr>
              <a:buNone/>
              <a:defRPr/>
            </a:lvl4pPr>
            <a:lvl5pPr>
              <a:buNone/>
              <a:defRPr/>
            </a:lvl5pPr>
          </a:lstStyle>
          <a:p>
            <a:pPr lvl="0"/>
            <a:r>
              <a:rPr lang="en-US" dirty="0"/>
              <a:t>Click to add heading</a:t>
            </a:r>
          </a:p>
        </p:txBody>
      </p:sp>
    </p:spTree>
    <p:extLst>
      <p:ext uri="{BB962C8B-B14F-4D97-AF65-F5344CB8AC3E}">
        <p14:creationId xmlns:p14="http://schemas.microsoft.com/office/powerpoint/2010/main" val="212852379"/>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ransition">
    <p:spTree>
      <p:nvGrpSpPr>
        <p:cNvPr id="1" name=""/>
        <p:cNvGrpSpPr/>
        <p:nvPr/>
      </p:nvGrpSpPr>
      <p:grpSpPr>
        <a:xfrm>
          <a:off x="0" y="0"/>
          <a:ext cx="0" cy="0"/>
          <a:chOff x="0" y="0"/>
          <a:chExt cx="0" cy="0"/>
        </a:xfrm>
      </p:grpSpPr>
      <p:sp>
        <p:nvSpPr>
          <p:cNvPr id="3075" name="Rectangle 3"/>
          <p:cNvSpPr>
            <a:spLocks noGrp="1" noChangeArrowheads="1"/>
          </p:cNvSpPr>
          <p:nvPr>
            <p:ph type="ctrTitle" hasCustomPrompt="1"/>
          </p:nvPr>
        </p:nvSpPr>
        <p:spPr bwMode="black">
          <a:xfrm>
            <a:off x="685800" y="2857500"/>
            <a:ext cx="7772400" cy="685800"/>
          </a:xfrm>
        </p:spPr>
        <p:txBody>
          <a:bodyPr/>
          <a:lstStyle>
            <a:lvl1pPr>
              <a:defRPr sz="3400" baseline="0">
                <a:solidFill>
                  <a:schemeClr val="accent4"/>
                </a:solidFill>
              </a:defRPr>
            </a:lvl1pPr>
          </a:lstStyle>
          <a:p>
            <a:r>
              <a:rPr lang="en-US" dirty="0"/>
              <a:t>Click to add transition statement here</a:t>
            </a:r>
          </a:p>
        </p:txBody>
      </p:sp>
      <p:sp>
        <p:nvSpPr>
          <p:cNvPr id="11" name="Rectangle 6"/>
          <p:cNvSpPr>
            <a:spLocks noGrp="1" noChangeArrowheads="1"/>
          </p:cNvSpPr>
          <p:nvPr>
            <p:ph type="sldNum" sz="quarter" idx="4"/>
          </p:nvPr>
        </p:nvSpPr>
        <p:spPr bwMode="white">
          <a:xfrm>
            <a:off x="8548896" y="4798474"/>
            <a:ext cx="153888" cy="115416"/>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eaLnBrk="0" hangingPunct="0">
              <a:defRPr sz="1000" b="1">
                <a:solidFill>
                  <a:schemeClr val="tx1"/>
                </a:solidFill>
                <a:latin typeface="Calibri" pitchFamily="34" charset="0"/>
                <a:cs typeface="Calibri" pitchFamily="34" charset="0"/>
              </a:defRPr>
            </a:lvl1pPr>
          </a:lstStyle>
          <a:p>
            <a:pPr>
              <a:defRPr/>
            </a:pPr>
            <a:fld id="{46082381-925A-4C25-AB18-0C99AD89CFC0}" type="slidenum">
              <a:rPr lang="en-US" smtClean="0"/>
              <a:pPr>
                <a:defRPr/>
              </a:pPr>
              <a:t>‹#›</a:t>
            </a:fld>
            <a:endParaRPr lang="en-US" dirty="0"/>
          </a:p>
        </p:txBody>
      </p:sp>
      <p:sp>
        <p:nvSpPr>
          <p:cNvPr id="15" name="Rectangle 4"/>
          <p:cNvSpPr>
            <a:spLocks noGrp="1" noChangeArrowheads="1"/>
          </p:cNvSpPr>
          <p:nvPr>
            <p:ph type="subTitle" idx="1" hasCustomPrompt="1"/>
          </p:nvPr>
        </p:nvSpPr>
        <p:spPr bwMode="black">
          <a:xfrm>
            <a:off x="685799" y="3771900"/>
            <a:ext cx="7772400" cy="552450"/>
          </a:xfrm>
          <a:noFill/>
          <a:ln w="9525">
            <a:noFill/>
            <a:miter lim="800000"/>
            <a:headEnd/>
            <a:tailEnd/>
          </a:ln>
        </p:spPr>
        <p:txBody>
          <a:bodyPr vert="horz" wrap="square" lIns="91419" tIns="45710" rIns="91419" bIns="45710" numCol="1" anchor="t" anchorCtr="0" compatLnSpc="1">
            <a:prstTxWarp prst="textNoShape">
              <a:avLst/>
            </a:prstTxWarp>
          </a:bodyPr>
          <a:lstStyle>
            <a:lvl1pPr marL="0" indent="0">
              <a:buFontTx/>
              <a:buNone/>
              <a:defRPr lang="en-US" sz="2400" b="1" dirty="0">
                <a:solidFill>
                  <a:schemeClr val="accent6"/>
                </a:solidFill>
                <a:latin typeface="+mj-lt"/>
                <a:ea typeface="+mn-ea"/>
                <a:cs typeface="+mn-cs"/>
              </a:defRPr>
            </a:lvl1pPr>
          </a:lstStyle>
          <a:p>
            <a:pPr marL="233310" lvl="0" indent="-233310" algn="l" rtl="0" eaLnBrk="1" fontAlgn="base" hangingPunct="1">
              <a:lnSpc>
                <a:spcPct val="90000"/>
              </a:lnSpc>
              <a:spcBef>
                <a:spcPct val="0"/>
              </a:spcBef>
              <a:spcAft>
                <a:spcPts val="1200"/>
              </a:spcAft>
              <a:buClr>
                <a:schemeClr val="bg2">
                  <a:lumMod val="50000"/>
                </a:schemeClr>
              </a:buClr>
              <a:buNone/>
            </a:pPr>
            <a:r>
              <a:rPr lang="en-US" dirty="0"/>
              <a:t>Click to add subtitle here</a:t>
            </a:r>
          </a:p>
        </p:txBody>
      </p:sp>
    </p:spTree>
    <p:extLst>
      <p:ext uri="{BB962C8B-B14F-4D97-AF65-F5344CB8AC3E}">
        <p14:creationId xmlns:p14="http://schemas.microsoft.com/office/powerpoint/2010/main" val="8915741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ransition with Background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4000500"/>
            <a:ext cx="8382000" cy="628650"/>
          </a:xfrm>
        </p:spPr>
        <p:txBody>
          <a:bodyPr/>
          <a:lstStyle>
            <a:lvl1pPr>
              <a:defRPr sz="2400">
                <a:solidFill>
                  <a:schemeClr val="accent4"/>
                </a:solidFill>
              </a:defRPr>
            </a:lvl1pPr>
          </a:lstStyle>
          <a:p>
            <a:r>
              <a:rPr lang="en-US" dirty="0"/>
              <a:t>Click to add transition statement here</a:t>
            </a:r>
          </a:p>
        </p:txBody>
      </p:sp>
      <p:sp>
        <p:nvSpPr>
          <p:cNvPr id="12" name="Rectangle 6"/>
          <p:cNvSpPr>
            <a:spLocks noGrp="1" noChangeArrowheads="1"/>
          </p:cNvSpPr>
          <p:nvPr>
            <p:ph type="sldNum" sz="quarter" idx="4"/>
          </p:nvPr>
        </p:nvSpPr>
        <p:spPr bwMode="white">
          <a:xfrm>
            <a:off x="8548896" y="4798474"/>
            <a:ext cx="153888" cy="115416"/>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eaLnBrk="0" hangingPunct="0">
              <a:defRPr sz="1000" b="1">
                <a:solidFill>
                  <a:schemeClr val="tx1"/>
                </a:solidFill>
                <a:latin typeface="Calibri" pitchFamily="34" charset="0"/>
                <a:cs typeface="Calibri" pitchFamily="34" charset="0"/>
              </a:defRPr>
            </a:lvl1pPr>
          </a:lstStyle>
          <a:p>
            <a:pPr>
              <a:defRPr/>
            </a:pPr>
            <a:fld id="{46082381-925A-4C25-AB18-0C99AD89CFC0}" type="slidenum">
              <a:rPr lang="en-US" smtClean="0"/>
              <a:pPr>
                <a:defRPr/>
              </a:pPr>
              <a:t>‹#›</a:t>
            </a:fld>
            <a:endParaRPr lang="en-US" dirty="0"/>
          </a:p>
        </p:txBody>
      </p:sp>
      <p:sp>
        <p:nvSpPr>
          <p:cNvPr id="9" name="TextBox 8"/>
          <p:cNvSpPr txBox="1"/>
          <p:nvPr/>
        </p:nvSpPr>
        <p:spPr bwMode="ltGray">
          <a:xfrm>
            <a:off x="381000" y="4743450"/>
            <a:ext cx="3657600" cy="228600"/>
          </a:xfrm>
          <a:prstGeom prst="rect">
            <a:avLst/>
          </a:prstGeom>
          <a:noFill/>
          <a:ln w="9525">
            <a:noFill/>
            <a:miter lim="800000"/>
            <a:headEnd/>
            <a:tailEnd/>
          </a:ln>
        </p:spPr>
        <p:txBody>
          <a:bodyPr wrap="square" lIns="91419" tIns="45710" rIns="91419" bIns="45710" rtlCol="0" anchor="t" anchorCtr="0">
            <a:noAutofit/>
          </a:bodyPr>
          <a:lstStyle/>
          <a:p>
            <a:pPr>
              <a:lnSpc>
                <a:spcPct val="90000"/>
              </a:lnSpc>
              <a:spcBef>
                <a:spcPts val="0"/>
              </a:spcBef>
              <a:spcAft>
                <a:spcPts val="800"/>
              </a:spcAft>
            </a:pPr>
            <a:r>
              <a:rPr lang="en-US" sz="1200" dirty="0">
                <a:solidFill>
                  <a:schemeClr val="tx1">
                    <a:lumMod val="85000"/>
                  </a:schemeClr>
                </a:solidFill>
                <a:latin typeface="Calibri" pitchFamily="34" charset="0"/>
              </a:rPr>
              <a:t>Copyright </a:t>
            </a:r>
            <a:r>
              <a:rPr lang="de-DE" sz="1200" dirty="0">
                <a:solidFill>
                  <a:schemeClr val="tx1">
                    <a:lumMod val="85000"/>
                  </a:schemeClr>
                </a:solidFill>
                <a:latin typeface="Calibri" pitchFamily="34" charset="0"/>
              </a:rPr>
              <a:t>© </a:t>
            </a:r>
            <a:r>
              <a:rPr lang="de-DE" sz="1200" dirty="0" err="1">
                <a:solidFill>
                  <a:schemeClr val="tx1">
                    <a:lumMod val="85000"/>
                  </a:schemeClr>
                </a:solidFill>
                <a:latin typeface="Calibri" pitchFamily="34" charset="0"/>
              </a:rPr>
              <a:t>Pavilion</a:t>
            </a:r>
            <a:r>
              <a:rPr lang="de-DE" sz="1200" dirty="0">
                <a:solidFill>
                  <a:schemeClr val="tx1">
                    <a:lumMod val="85000"/>
                  </a:schemeClr>
                </a:solidFill>
                <a:latin typeface="Calibri" pitchFamily="34" charset="0"/>
              </a:rPr>
              <a:t> Data</a:t>
            </a:r>
            <a:r>
              <a:rPr lang="de-DE" sz="1200" baseline="0" dirty="0">
                <a:solidFill>
                  <a:schemeClr val="tx1">
                    <a:lumMod val="85000"/>
                  </a:schemeClr>
                </a:solidFill>
                <a:latin typeface="Calibri" pitchFamily="34" charset="0"/>
              </a:rPr>
              <a:t> Systems, </a:t>
            </a:r>
            <a:r>
              <a:rPr lang="de-DE" sz="1200" baseline="0" dirty="0" err="1">
                <a:solidFill>
                  <a:schemeClr val="tx1">
                    <a:lumMod val="85000"/>
                  </a:schemeClr>
                </a:solidFill>
                <a:latin typeface="Calibri" pitchFamily="34" charset="0"/>
              </a:rPr>
              <a:t>Confidential</a:t>
            </a:r>
            <a:endParaRPr lang="en-US" sz="1200" dirty="0" err="1">
              <a:solidFill>
                <a:schemeClr val="tx1">
                  <a:lumMod val="85000"/>
                </a:schemeClr>
              </a:solidFill>
              <a:latin typeface="Calibri" pitchFamily="34" charset="0"/>
            </a:endParaRPr>
          </a:p>
        </p:txBody>
      </p:sp>
      <p:pic>
        <p:nvPicPr>
          <p:cNvPr id="5" name="Picture 4" descr="Pavilion-transparent-small.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0" y="4705350"/>
            <a:ext cx="1320799" cy="381000"/>
          </a:xfrm>
          <a:prstGeom prst="rect">
            <a:avLst/>
          </a:prstGeom>
        </p:spPr>
      </p:pic>
      <p:sp>
        <p:nvSpPr>
          <p:cNvPr id="6" name="Round Same Side Corner Rectangle 10"/>
          <p:cNvSpPr/>
          <p:nvPr userDrawn="1"/>
        </p:nvSpPr>
        <p:spPr bwMode="auto">
          <a:xfrm rot="16200000">
            <a:off x="3462331" y="1662119"/>
            <a:ext cx="238140" cy="6400802"/>
          </a:xfrm>
          <a:prstGeom prst="round2SameRect">
            <a:avLst>
              <a:gd name="adj1" fmla="val 50000"/>
              <a:gd name="adj2" fmla="val 0"/>
            </a:avLst>
          </a:prstGeom>
          <a:solidFill>
            <a:srgbClr val="DB1E2D"/>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solidFill>
                <a:schemeClr val="bg1"/>
              </a:solidFill>
              <a:effectLst/>
              <a:latin typeface="+mn-lt"/>
            </a:endParaRPr>
          </a:p>
        </p:txBody>
      </p:sp>
      <p:sp>
        <p:nvSpPr>
          <p:cNvPr id="7" name="TextBox 6"/>
          <p:cNvSpPr txBox="1"/>
          <p:nvPr userDrawn="1"/>
        </p:nvSpPr>
        <p:spPr bwMode="ltGray">
          <a:xfrm>
            <a:off x="381000" y="4743450"/>
            <a:ext cx="3657600" cy="228600"/>
          </a:xfrm>
          <a:prstGeom prst="rect">
            <a:avLst/>
          </a:prstGeom>
          <a:noFill/>
          <a:ln w="9525">
            <a:noFill/>
            <a:miter lim="800000"/>
            <a:headEnd/>
            <a:tailEnd/>
          </a:ln>
        </p:spPr>
        <p:txBody>
          <a:bodyPr wrap="square" lIns="91419" tIns="45710" rIns="91419" bIns="45710" rtlCol="0" anchor="t" anchorCtr="0">
            <a:noAutofit/>
          </a:bodyPr>
          <a:lstStyle/>
          <a:p>
            <a:pPr>
              <a:lnSpc>
                <a:spcPct val="90000"/>
              </a:lnSpc>
              <a:spcBef>
                <a:spcPts val="0"/>
              </a:spcBef>
              <a:spcAft>
                <a:spcPts val="800"/>
              </a:spcAft>
            </a:pPr>
            <a:r>
              <a:rPr lang="en-US" sz="1200" dirty="0">
                <a:solidFill>
                  <a:schemeClr val="tx1">
                    <a:lumMod val="85000"/>
                  </a:schemeClr>
                </a:solidFill>
                <a:latin typeface="Calibri" pitchFamily="34" charset="0"/>
              </a:rPr>
              <a:t>Copyright </a:t>
            </a:r>
            <a:r>
              <a:rPr lang="de-DE" sz="1200" dirty="0">
                <a:solidFill>
                  <a:schemeClr val="tx1">
                    <a:lumMod val="85000"/>
                  </a:schemeClr>
                </a:solidFill>
                <a:latin typeface="Calibri" pitchFamily="34" charset="0"/>
              </a:rPr>
              <a:t>© </a:t>
            </a:r>
            <a:r>
              <a:rPr lang="de-DE" sz="1200" dirty="0" err="1">
                <a:solidFill>
                  <a:schemeClr val="tx1">
                    <a:lumMod val="85000"/>
                  </a:schemeClr>
                </a:solidFill>
                <a:latin typeface="Calibri" pitchFamily="34" charset="0"/>
              </a:rPr>
              <a:t>Pavilion</a:t>
            </a:r>
            <a:r>
              <a:rPr lang="de-DE" sz="1200" dirty="0">
                <a:solidFill>
                  <a:schemeClr val="tx1">
                    <a:lumMod val="85000"/>
                  </a:schemeClr>
                </a:solidFill>
                <a:latin typeface="Calibri" pitchFamily="34" charset="0"/>
              </a:rPr>
              <a:t> Data</a:t>
            </a:r>
            <a:r>
              <a:rPr lang="de-DE" sz="1200" baseline="0" dirty="0">
                <a:solidFill>
                  <a:schemeClr val="tx1">
                    <a:lumMod val="85000"/>
                  </a:schemeClr>
                </a:solidFill>
                <a:latin typeface="Calibri" pitchFamily="34" charset="0"/>
              </a:rPr>
              <a:t> Systems, </a:t>
            </a:r>
            <a:r>
              <a:rPr lang="de-DE" sz="1200" baseline="0" dirty="0" err="1">
                <a:solidFill>
                  <a:schemeClr val="tx1">
                    <a:lumMod val="85000"/>
                  </a:schemeClr>
                </a:solidFill>
                <a:latin typeface="Calibri" pitchFamily="34" charset="0"/>
              </a:rPr>
              <a:t>Confidential</a:t>
            </a:r>
            <a:endParaRPr lang="en-US" sz="1200" dirty="0" err="1">
              <a:solidFill>
                <a:schemeClr val="tx1">
                  <a:lumMod val="85000"/>
                </a:schemeClr>
              </a:solidFill>
              <a:latin typeface="Calibri" pitchFamily="34" charset="0"/>
            </a:endParaRPr>
          </a:p>
        </p:txBody>
      </p:sp>
    </p:spTree>
    <p:extLst>
      <p:ext uri="{BB962C8B-B14F-4D97-AF65-F5344CB8AC3E}">
        <p14:creationId xmlns:p14="http://schemas.microsoft.com/office/powerpoint/2010/main" val="18694854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6" name="Chart Placeholder 2"/>
          <p:cNvSpPr>
            <a:spLocks noGrp="1"/>
          </p:cNvSpPr>
          <p:nvPr>
            <p:ph type="chart" idx="12"/>
          </p:nvPr>
        </p:nvSpPr>
        <p:spPr>
          <a:xfrm>
            <a:off x="381000" y="912113"/>
            <a:ext cx="8382001" cy="3717036"/>
          </a:xfrm>
        </p:spPr>
        <p:txBody>
          <a:bodyPr/>
          <a:lstStyle/>
          <a:p>
            <a:pPr lvl="0"/>
            <a:r>
              <a:rPr lang="en-US" noProof="0"/>
              <a:t>Click icon to add chart</a:t>
            </a:r>
          </a:p>
        </p:txBody>
      </p:sp>
      <p:sp>
        <p:nvSpPr>
          <p:cNvPr id="2" name="Title 1"/>
          <p:cNvSpPr>
            <a:spLocks noGrp="1"/>
          </p:cNvSpPr>
          <p:nvPr>
            <p:ph type="title" hasCustomPrompt="1"/>
          </p:nvPr>
        </p:nvSpPr>
        <p:spPr/>
        <p:txBody>
          <a:bodyPr/>
          <a:lstStyle>
            <a:lvl1pPr>
              <a:defRPr/>
            </a:lvl1pPr>
          </a:lstStyle>
          <a:p>
            <a:r>
              <a:rPr lang="en-US" dirty="0"/>
              <a:t>Click to add title</a:t>
            </a:r>
          </a:p>
        </p:txBody>
      </p:sp>
      <p:sp>
        <p:nvSpPr>
          <p:cNvPr id="5" name="Rectangle 6"/>
          <p:cNvSpPr>
            <a:spLocks noGrp="1" noChangeArrowheads="1"/>
          </p:cNvSpPr>
          <p:nvPr>
            <p:ph type="sldNum" sz="quarter" idx="11"/>
          </p:nvPr>
        </p:nvSpPr>
        <p:spPr>
          <a:ln/>
        </p:spPr>
        <p:txBody>
          <a:bodyPr/>
          <a:lstStyle>
            <a:lvl1pPr>
              <a:defRPr>
                <a:solidFill>
                  <a:schemeClr val="tx1"/>
                </a:solidFill>
              </a:defRPr>
            </a:lvl1pPr>
          </a:lstStyle>
          <a:p>
            <a:pPr>
              <a:defRPr/>
            </a:pPr>
            <a:fld id="{446C9BED-6FD4-4BA4-B6B0-4A26058AC9EF}" type="slidenum">
              <a:rPr lang="en-US" smtClean="0"/>
              <a:pPr>
                <a:defRPr/>
              </a:pPr>
              <a:t>‹#›</a:t>
            </a:fld>
            <a:endParaRPr lang="en-US" dirty="0"/>
          </a:p>
        </p:txBody>
      </p:sp>
    </p:spTree>
    <p:extLst>
      <p:ext uri="{BB962C8B-B14F-4D97-AF65-F5344CB8AC3E}">
        <p14:creationId xmlns:p14="http://schemas.microsoft.com/office/powerpoint/2010/main" val="14663399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and Chart with Subtitle">
    <p:spTree>
      <p:nvGrpSpPr>
        <p:cNvPr id="1" name=""/>
        <p:cNvGrpSpPr/>
        <p:nvPr/>
      </p:nvGrpSpPr>
      <p:grpSpPr>
        <a:xfrm>
          <a:off x="0" y="0"/>
          <a:ext cx="0" cy="0"/>
          <a:chOff x="0" y="0"/>
          <a:chExt cx="0" cy="0"/>
        </a:xfrm>
      </p:grpSpPr>
      <p:sp>
        <p:nvSpPr>
          <p:cNvPr id="6" name="Chart Placeholder 2"/>
          <p:cNvSpPr>
            <a:spLocks noGrp="1"/>
          </p:cNvSpPr>
          <p:nvPr>
            <p:ph type="chart" idx="12"/>
          </p:nvPr>
        </p:nvSpPr>
        <p:spPr>
          <a:xfrm>
            <a:off x="384049" y="1200150"/>
            <a:ext cx="8382001" cy="3429000"/>
          </a:xfrm>
        </p:spPr>
        <p:txBody>
          <a:bodyPr/>
          <a:lstStyle/>
          <a:p>
            <a:pPr lvl="0"/>
            <a:r>
              <a:rPr lang="en-US" noProof="0"/>
              <a:t>Click icon to add chart</a:t>
            </a:r>
            <a:endParaRPr lang="en-US" noProof="0" dirty="0"/>
          </a:p>
        </p:txBody>
      </p:sp>
      <p:sp>
        <p:nvSpPr>
          <p:cNvPr id="2" name="Title 1"/>
          <p:cNvSpPr>
            <a:spLocks noGrp="1"/>
          </p:cNvSpPr>
          <p:nvPr>
            <p:ph type="title" hasCustomPrompt="1"/>
          </p:nvPr>
        </p:nvSpPr>
        <p:spPr>
          <a:xfrm>
            <a:off x="381000" y="57150"/>
            <a:ext cx="8382000" cy="756666"/>
          </a:xfrm>
        </p:spPr>
        <p:txBody>
          <a:bodyPr/>
          <a:lstStyle>
            <a:lvl1pPr>
              <a:defRPr/>
            </a:lvl1pPr>
          </a:lstStyle>
          <a:p>
            <a:r>
              <a:rPr lang="en-US" dirty="0"/>
              <a:t>Click to add title</a:t>
            </a:r>
          </a:p>
        </p:txBody>
      </p:sp>
      <p:sp>
        <p:nvSpPr>
          <p:cNvPr id="5" name="Rectangle 6"/>
          <p:cNvSpPr>
            <a:spLocks noGrp="1" noChangeArrowheads="1"/>
          </p:cNvSpPr>
          <p:nvPr>
            <p:ph type="sldNum" sz="quarter" idx="11"/>
          </p:nvPr>
        </p:nvSpPr>
        <p:spPr>
          <a:ln/>
        </p:spPr>
        <p:txBody>
          <a:bodyPr/>
          <a:lstStyle>
            <a:lvl1pPr>
              <a:defRPr>
                <a:solidFill>
                  <a:schemeClr val="tx1"/>
                </a:solidFill>
              </a:defRPr>
            </a:lvl1pPr>
          </a:lstStyle>
          <a:p>
            <a:pPr>
              <a:defRPr/>
            </a:pPr>
            <a:fld id="{446C9BED-6FD4-4BA4-B6B0-4A26058AC9EF}" type="slidenum">
              <a:rPr lang="en-US" smtClean="0"/>
              <a:pPr>
                <a:defRPr/>
              </a:pPr>
              <a:t>‹#›</a:t>
            </a:fld>
            <a:endParaRPr lang="en-US" dirty="0"/>
          </a:p>
        </p:txBody>
      </p:sp>
      <p:sp>
        <p:nvSpPr>
          <p:cNvPr id="7" name="Text Placeholder 6"/>
          <p:cNvSpPr>
            <a:spLocks noGrp="1"/>
          </p:cNvSpPr>
          <p:nvPr>
            <p:ph type="body" sz="quarter" idx="13" hasCustomPrompt="1"/>
          </p:nvPr>
        </p:nvSpPr>
        <p:spPr>
          <a:xfrm>
            <a:off x="381000" y="897536"/>
            <a:ext cx="8382000" cy="302614"/>
          </a:xfrm>
          <a:noFill/>
          <a:ln w="9525">
            <a:noFill/>
            <a:miter lim="800000"/>
            <a:headEnd/>
            <a:tailEnd/>
          </a:ln>
        </p:spPr>
        <p:txBody>
          <a:bodyPr vert="horz" wrap="square" lIns="91419" tIns="45710" rIns="91419" bIns="45710" numCol="1" anchor="t" anchorCtr="0" compatLnSpc="1">
            <a:prstTxWarp prst="textNoShape">
              <a:avLst/>
            </a:prstTxWarp>
          </a:bodyPr>
          <a:lstStyle>
            <a:lvl1pPr>
              <a:buNone/>
              <a:defRPr lang="en-US" sz="2400" b="1" dirty="0">
                <a:solidFill>
                  <a:schemeClr val="accent6"/>
                </a:solidFill>
                <a:latin typeface="+mj-lt"/>
                <a:ea typeface="+mn-ea"/>
                <a:cs typeface="+mn-cs"/>
              </a:defRPr>
            </a:lvl1pPr>
            <a:lvl2pPr>
              <a:buNone/>
              <a:defRPr/>
            </a:lvl2pPr>
            <a:lvl3pPr>
              <a:buNone/>
              <a:defRPr/>
            </a:lvl3pPr>
            <a:lvl4pPr>
              <a:buNone/>
              <a:defRPr/>
            </a:lvl4pPr>
            <a:lvl5pPr>
              <a:buNone/>
              <a:defRPr/>
            </a:lvl5pPr>
          </a:lstStyle>
          <a:p>
            <a:pPr marL="233310" lvl="0" indent="-233310" algn="l" rtl="0" eaLnBrk="1" fontAlgn="base" hangingPunct="1">
              <a:lnSpc>
                <a:spcPct val="90000"/>
              </a:lnSpc>
              <a:spcBef>
                <a:spcPct val="0"/>
              </a:spcBef>
              <a:spcAft>
                <a:spcPts val="1200"/>
              </a:spcAft>
              <a:buClr>
                <a:schemeClr val="bg2">
                  <a:lumMod val="50000"/>
                </a:schemeClr>
              </a:buClr>
              <a:buNone/>
            </a:pPr>
            <a:r>
              <a:rPr lang="en-US" dirty="0"/>
              <a:t>Click to add subtitle</a:t>
            </a:r>
          </a:p>
        </p:txBody>
      </p:sp>
    </p:spTree>
    <p:extLst>
      <p:ext uri="{BB962C8B-B14F-4D97-AF65-F5344CB8AC3E}">
        <p14:creationId xmlns:p14="http://schemas.microsoft.com/office/powerpoint/2010/main" val="12773710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8" name="Table Placeholder 7"/>
          <p:cNvSpPr>
            <a:spLocks noGrp="1"/>
          </p:cNvSpPr>
          <p:nvPr>
            <p:ph type="tbl" sz="quarter" idx="13"/>
          </p:nvPr>
        </p:nvSpPr>
        <p:spPr bwMode="invGray">
          <a:solidFill>
            <a:schemeClr val="tx1"/>
          </a:solidFill>
        </p:spPr>
        <p:txBody>
          <a:bodyPr/>
          <a:lstStyle>
            <a:lvl1pPr>
              <a:defRPr>
                <a:solidFill>
                  <a:schemeClr val="bg1"/>
                </a:solidFill>
              </a:defRPr>
            </a:lvl1pPr>
          </a:lstStyle>
          <a:p>
            <a:r>
              <a:rPr lang="en-US"/>
              <a:t>Click icon to add table</a:t>
            </a:r>
          </a:p>
        </p:txBody>
      </p:sp>
      <p:sp>
        <p:nvSpPr>
          <p:cNvPr id="2" name="Title 1"/>
          <p:cNvSpPr>
            <a:spLocks noGrp="1"/>
          </p:cNvSpPr>
          <p:nvPr>
            <p:ph type="title" hasCustomPrompt="1"/>
          </p:nvPr>
        </p:nvSpPr>
        <p:spPr/>
        <p:txBody>
          <a:bodyPr/>
          <a:lstStyle>
            <a:lvl1pPr>
              <a:defRPr>
                <a:solidFill>
                  <a:schemeClr val="accent4"/>
                </a:solidFill>
              </a:defRPr>
            </a:lvl1pPr>
          </a:lstStyle>
          <a:p>
            <a:r>
              <a:rPr lang="en-US" dirty="0"/>
              <a:t>Click to add title</a:t>
            </a:r>
          </a:p>
        </p:txBody>
      </p:sp>
      <p:sp>
        <p:nvSpPr>
          <p:cNvPr id="5" name="Rectangle 6"/>
          <p:cNvSpPr>
            <a:spLocks noGrp="1" noChangeArrowheads="1"/>
          </p:cNvSpPr>
          <p:nvPr>
            <p:ph type="sldNum" sz="quarter" idx="11"/>
          </p:nvPr>
        </p:nvSpPr>
        <p:spPr>
          <a:ln/>
        </p:spPr>
        <p:txBody>
          <a:bodyPr/>
          <a:lstStyle>
            <a:lvl1pPr>
              <a:defRPr>
                <a:solidFill>
                  <a:schemeClr val="tx1"/>
                </a:solidFill>
              </a:defRPr>
            </a:lvl1pPr>
          </a:lstStyle>
          <a:p>
            <a:pPr>
              <a:defRPr/>
            </a:pPr>
            <a:fld id="{446C9BED-6FD4-4BA4-B6B0-4A26058AC9EF}" type="slidenum">
              <a:rPr lang="en-US" smtClean="0"/>
              <a:pPr>
                <a:defRPr/>
              </a:pPr>
              <a:t>‹#›</a:t>
            </a:fld>
            <a:endParaRPr lang="en-US" dirty="0"/>
          </a:p>
        </p:txBody>
      </p:sp>
    </p:spTree>
    <p:extLst>
      <p:ext uri="{BB962C8B-B14F-4D97-AF65-F5344CB8AC3E}">
        <p14:creationId xmlns:p14="http://schemas.microsoft.com/office/powerpoint/2010/main" val="2207198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4"/>
                </a:solidFill>
              </a:defRPr>
            </a:lvl1pPr>
          </a:lstStyle>
          <a:p>
            <a:r>
              <a:rPr lang="en-US" dirty="0"/>
              <a:t>Click to add title</a:t>
            </a:r>
          </a:p>
        </p:txBody>
      </p:sp>
      <p:sp>
        <p:nvSpPr>
          <p:cNvPr id="3" name="Content Placeholder 2"/>
          <p:cNvSpPr>
            <a:spLocks noGrp="1"/>
          </p:cNvSpPr>
          <p:nvPr>
            <p:ph idx="1" hasCustomPrompt="1"/>
          </p:nvPr>
        </p:nvSpPr>
        <p:spPr>
          <a:xfrm>
            <a:off x="381000" y="1255014"/>
            <a:ext cx="4076700" cy="3374136"/>
          </a:xfrm>
        </p:spPr>
        <p:txBody>
          <a:bodyPr>
            <a:normAutofit/>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6"/>
          <p:cNvSpPr>
            <a:spLocks noGrp="1" noChangeArrowheads="1"/>
          </p:cNvSpPr>
          <p:nvPr>
            <p:ph type="sldNum" sz="quarter" idx="11"/>
          </p:nvPr>
        </p:nvSpPr>
        <p:spPr>
          <a:ln/>
        </p:spPr>
        <p:txBody>
          <a:bodyPr/>
          <a:lstStyle>
            <a:lvl1pPr>
              <a:defRPr/>
            </a:lvl1pPr>
          </a:lstStyle>
          <a:p>
            <a:pPr>
              <a:defRPr/>
            </a:pPr>
            <a:fld id="{446C9BED-6FD4-4BA4-B6B0-4A26058AC9EF}" type="slidenum">
              <a:rPr lang="en-US" smtClean="0"/>
              <a:pPr>
                <a:defRPr/>
              </a:pPr>
              <a:t>‹#›</a:t>
            </a:fld>
            <a:endParaRPr lang="en-US" dirty="0"/>
          </a:p>
        </p:txBody>
      </p:sp>
      <p:sp>
        <p:nvSpPr>
          <p:cNvPr id="6" name="Content Placeholder 2"/>
          <p:cNvSpPr>
            <a:spLocks noGrp="1"/>
          </p:cNvSpPr>
          <p:nvPr>
            <p:ph idx="12" hasCustomPrompt="1"/>
          </p:nvPr>
        </p:nvSpPr>
        <p:spPr>
          <a:xfrm>
            <a:off x="4701540" y="1255014"/>
            <a:ext cx="4061460" cy="3374136"/>
          </a:xfrm>
        </p:spPr>
        <p:txBody>
          <a:bodyPr>
            <a:normAutofit/>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3" hasCustomPrompt="1"/>
          </p:nvPr>
        </p:nvSpPr>
        <p:spPr>
          <a:xfrm>
            <a:off x="381000" y="819150"/>
            <a:ext cx="4093564" cy="302614"/>
          </a:xfrm>
        </p:spPr>
        <p:txBody>
          <a:bodyPr/>
          <a:lstStyle>
            <a:lvl1pPr>
              <a:buNone/>
              <a:defRPr b="1">
                <a:solidFill>
                  <a:schemeClr val="accent6"/>
                </a:solidFill>
                <a:latin typeface="+mj-lt"/>
              </a:defRPr>
            </a:lvl1pPr>
            <a:lvl2pPr>
              <a:buNone/>
              <a:defRPr/>
            </a:lvl2pPr>
            <a:lvl3pPr>
              <a:buNone/>
              <a:defRPr/>
            </a:lvl3pPr>
            <a:lvl4pPr>
              <a:buNone/>
              <a:defRPr/>
            </a:lvl4pPr>
            <a:lvl5pPr>
              <a:buNone/>
              <a:defRPr/>
            </a:lvl5pPr>
          </a:lstStyle>
          <a:p>
            <a:pPr lvl="0"/>
            <a:r>
              <a:rPr lang="en-US" dirty="0"/>
              <a:t>Click to add heading</a:t>
            </a:r>
          </a:p>
        </p:txBody>
      </p:sp>
      <p:sp>
        <p:nvSpPr>
          <p:cNvPr id="8" name="Text Placeholder 6"/>
          <p:cNvSpPr>
            <a:spLocks noGrp="1"/>
          </p:cNvSpPr>
          <p:nvPr>
            <p:ph type="body" sz="quarter" idx="14" hasCustomPrompt="1"/>
          </p:nvPr>
        </p:nvSpPr>
        <p:spPr>
          <a:xfrm>
            <a:off x="4701540" y="819150"/>
            <a:ext cx="4061460" cy="302614"/>
          </a:xfrm>
        </p:spPr>
        <p:txBody>
          <a:bodyPr/>
          <a:lstStyle>
            <a:lvl1pPr>
              <a:buNone/>
              <a:defRPr b="1">
                <a:solidFill>
                  <a:schemeClr val="accent6"/>
                </a:solidFill>
                <a:latin typeface="+mj-lt"/>
              </a:defRPr>
            </a:lvl1pPr>
            <a:lvl2pPr>
              <a:buNone/>
              <a:defRPr/>
            </a:lvl2pPr>
            <a:lvl3pPr>
              <a:buNone/>
              <a:defRPr/>
            </a:lvl3pPr>
            <a:lvl4pPr>
              <a:buNone/>
              <a:defRPr/>
            </a:lvl4pPr>
            <a:lvl5pPr>
              <a:buNone/>
              <a:defRPr/>
            </a:lvl5pPr>
          </a:lstStyle>
          <a:p>
            <a:pPr lvl="0"/>
            <a:r>
              <a:rPr lang="en-US" dirty="0"/>
              <a:t>Click to add heading</a:t>
            </a:r>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4"/>
                </a:solidFill>
              </a:defRPr>
            </a:lvl1pPr>
          </a:lstStyle>
          <a:p>
            <a:r>
              <a:rPr lang="en-US" dirty="0"/>
              <a:t>Click to add title</a:t>
            </a:r>
          </a:p>
        </p:txBody>
      </p:sp>
      <p:sp>
        <p:nvSpPr>
          <p:cNvPr id="5" name="Rectangle 6"/>
          <p:cNvSpPr>
            <a:spLocks noGrp="1" noChangeArrowheads="1"/>
          </p:cNvSpPr>
          <p:nvPr>
            <p:ph type="sldNum" sz="quarter" idx="11"/>
          </p:nvPr>
        </p:nvSpPr>
        <p:spPr>
          <a:ln/>
        </p:spPr>
        <p:txBody>
          <a:bodyPr/>
          <a:lstStyle>
            <a:lvl1pPr>
              <a:defRPr>
                <a:solidFill>
                  <a:schemeClr val="tx1"/>
                </a:solidFill>
              </a:defRPr>
            </a:lvl1pPr>
          </a:lstStyle>
          <a:p>
            <a:pPr>
              <a:defRPr/>
            </a:pPr>
            <a:fld id="{446C9BED-6FD4-4BA4-B6B0-4A26058AC9EF}" type="slidenum">
              <a:rPr lang="en-US" smtClean="0"/>
              <a:pPr>
                <a:defRPr/>
              </a:pPr>
              <a:t>‹#›</a:t>
            </a:fld>
            <a:endParaRPr lang="en-US" dirty="0"/>
          </a:p>
        </p:txBody>
      </p:sp>
    </p:spTree>
    <p:extLst>
      <p:ext uri="{BB962C8B-B14F-4D97-AF65-F5344CB8AC3E}">
        <p14:creationId xmlns:p14="http://schemas.microsoft.com/office/powerpoint/2010/main" val="4791709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Only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4"/>
                </a:solidFill>
              </a:defRPr>
            </a:lvl1pPr>
          </a:lstStyle>
          <a:p>
            <a:r>
              <a:rPr lang="en-US" dirty="0"/>
              <a:t>Click to add title</a:t>
            </a:r>
          </a:p>
        </p:txBody>
      </p:sp>
      <p:sp>
        <p:nvSpPr>
          <p:cNvPr id="5" name="Rectangle 6"/>
          <p:cNvSpPr>
            <a:spLocks noGrp="1" noChangeArrowheads="1"/>
          </p:cNvSpPr>
          <p:nvPr>
            <p:ph type="sldNum" sz="quarter" idx="11"/>
          </p:nvPr>
        </p:nvSpPr>
        <p:spPr>
          <a:ln/>
        </p:spPr>
        <p:txBody>
          <a:bodyPr/>
          <a:lstStyle>
            <a:lvl1pPr>
              <a:defRPr>
                <a:solidFill>
                  <a:schemeClr val="tx1"/>
                </a:solidFill>
              </a:defRPr>
            </a:lvl1pPr>
          </a:lstStyle>
          <a:p>
            <a:pPr>
              <a:defRPr/>
            </a:pPr>
            <a:fld id="{446C9BED-6FD4-4BA4-B6B0-4A26058AC9EF}" type="slidenum">
              <a:rPr lang="en-US" smtClean="0"/>
              <a:pPr>
                <a:defRPr/>
              </a:pPr>
              <a:t>‹#›</a:t>
            </a:fld>
            <a:endParaRPr lang="en-US" dirty="0"/>
          </a:p>
        </p:txBody>
      </p:sp>
      <p:sp>
        <p:nvSpPr>
          <p:cNvPr id="6" name="Text Placeholder 6"/>
          <p:cNvSpPr>
            <a:spLocks noGrp="1"/>
          </p:cNvSpPr>
          <p:nvPr>
            <p:ph type="body" sz="quarter" idx="13" hasCustomPrompt="1"/>
          </p:nvPr>
        </p:nvSpPr>
        <p:spPr>
          <a:xfrm>
            <a:off x="381000" y="897536"/>
            <a:ext cx="8382000" cy="302614"/>
          </a:xfrm>
          <a:noFill/>
          <a:ln w="9525">
            <a:noFill/>
            <a:miter lim="800000"/>
            <a:headEnd/>
            <a:tailEnd/>
          </a:ln>
        </p:spPr>
        <p:txBody>
          <a:bodyPr vert="horz" wrap="square" lIns="91419" tIns="45710" rIns="91419" bIns="45710" numCol="1" anchor="t" anchorCtr="0" compatLnSpc="1">
            <a:prstTxWarp prst="textNoShape">
              <a:avLst/>
            </a:prstTxWarp>
          </a:bodyPr>
          <a:lstStyle>
            <a:lvl1pPr>
              <a:buNone/>
              <a:defRPr lang="en-US" sz="2400" b="1" dirty="0">
                <a:solidFill>
                  <a:schemeClr val="accent6"/>
                </a:solidFill>
                <a:latin typeface="+mj-lt"/>
                <a:ea typeface="+mn-ea"/>
                <a:cs typeface="+mn-cs"/>
              </a:defRPr>
            </a:lvl1pPr>
            <a:lvl2pPr>
              <a:buNone/>
              <a:defRPr/>
            </a:lvl2pPr>
            <a:lvl3pPr>
              <a:buNone/>
              <a:defRPr/>
            </a:lvl3pPr>
            <a:lvl4pPr>
              <a:buNone/>
              <a:defRPr/>
            </a:lvl4pPr>
            <a:lvl5pPr>
              <a:buNone/>
              <a:defRPr/>
            </a:lvl5pPr>
          </a:lstStyle>
          <a:p>
            <a:pPr marL="233310" lvl="0" indent="-233310" algn="l" rtl="0" eaLnBrk="1" fontAlgn="base" hangingPunct="1">
              <a:lnSpc>
                <a:spcPct val="90000"/>
              </a:lnSpc>
              <a:spcBef>
                <a:spcPct val="0"/>
              </a:spcBef>
              <a:spcAft>
                <a:spcPts val="1200"/>
              </a:spcAft>
              <a:buClr>
                <a:schemeClr val="bg2">
                  <a:lumMod val="50000"/>
                </a:schemeClr>
              </a:buClr>
              <a:buNone/>
            </a:pPr>
            <a:r>
              <a:rPr lang="en-US" dirty="0"/>
              <a:t>Click to add subtitle</a:t>
            </a:r>
          </a:p>
        </p:txBody>
      </p:sp>
    </p:spTree>
    <p:extLst>
      <p:ext uri="{BB962C8B-B14F-4D97-AF65-F5344CB8AC3E}">
        <p14:creationId xmlns:p14="http://schemas.microsoft.com/office/powerpoint/2010/main" val="1096756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3" name="Text Placeholder 22"/>
          <p:cNvSpPr>
            <a:spLocks noGrp="1"/>
          </p:cNvSpPr>
          <p:nvPr>
            <p:ph type="body" sz="quarter" idx="14" hasCustomPrompt="1"/>
          </p:nvPr>
        </p:nvSpPr>
        <p:spPr>
          <a:xfrm>
            <a:off x="1037581" y="847839"/>
            <a:ext cx="7058026" cy="2275427"/>
          </a:xfrm>
        </p:spPr>
        <p:txBody>
          <a:bodyPr/>
          <a:lstStyle>
            <a:lvl1pPr marL="0" indent="0">
              <a:lnSpc>
                <a:spcPct val="120000"/>
              </a:lnSpc>
              <a:spcAft>
                <a:spcPts val="0"/>
              </a:spcAft>
              <a:buNone/>
              <a:defRPr sz="2800" baseline="0">
                <a:solidFill>
                  <a:schemeClr val="bg1"/>
                </a:solidFill>
              </a:defRPr>
            </a:lvl1pPr>
          </a:lstStyle>
          <a:p>
            <a:pPr lvl="0"/>
            <a:r>
              <a:rPr lang="en-US" dirty="0"/>
              <a:t>This is a sample quote slide. Type your quotation inside the quotation marks. Click the edge of the quotation marks and drag them into place.</a:t>
            </a:r>
          </a:p>
        </p:txBody>
      </p:sp>
      <p:sp>
        <p:nvSpPr>
          <p:cNvPr id="3" name="Rectangle 6"/>
          <p:cNvSpPr>
            <a:spLocks noGrp="1" noChangeArrowheads="1"/>
          </p:cNvSpPr>
          <p:nvPr>
            <p:ph type="sldNum" sz="quarter" idx="11"/>
          </p:nvPr>
        </p:nvSpPr>
        <p:spPr>
          <a:ln/>
        </p:spPr>
        <p:txBody>
          <a:bodyPr/>
          <a:lstStyle>
            <a:lvl1pPr>
              <a:defRPr>
                <a:solidFill>
                  <a:schemeClr val="tx1"/>
                </a:solidFill>
                <a:latin typeface="Calibri" pitchFamily="34" charset="0"/>
                <a:cs typeface="Calibri" pitchFamily="34" charset="0"/>
              </a:defRPr>
            </a:lvl1pPr>
          </a:lstStyle>
          <a:p>
            <a:pPr>
              <a:defRPr/>
            </a:pPr>
            <a:fld id="{29F62691-FC9C-4E2F-9CE1-4D4177CD1763}" type="slidenum">
              <a:rPr lang="en-US" smtClean="0"/>
              <a:pPr>
                <a:defRPr/>
              </a:pPr>
              <a:t>‹#›</a:t>
            </a:fld>
            <a:endParaRPr lang="en-US" dirty="0"/>
          </a:p>
        </p:txBody>
      </p:sp>
      <p:sp>
        <p:nvSpPr>
          <p:cNvPr id="25" name="Text Placeholder 24"/>
          <p:cNvSpPr>
            <a:spLocks noGrp="1"/>
          </p:cNvSpPr>
          <p:nvPr>
            <p:ph type="body" sz="quarter" idx="15" hasCustomPrompt="1"/>
          </p:nvPr>
        </p:nvSpPr>
        <p:spPr>
          <a:xfrm>
            <a:off x="4100060" y="3200400"/>
            <a:ext cx="3716592" cy="685800"/>
          </a:xfrm>
        </p:spPr>
        <p:txBody>
          <a:bodyPr/>
          <a:lstStyle>
            <a:lvl1pPr marL="0" indent="0">
              <a:buNone/>
              <a:defRPr sz="2000" b="1" i="1" baseline="0">
                <a:solidFill>
                  <a:schemeClr val="bg1"/>
                </a:solidFill>
              </a:defRPr>
            </a:lvl1pPr>
            <a:lvl2pPr>
              <a:buNone/>
              <a:defRPr sz="2000" b="1" i="1">
                <a:solidFill>
                  <a:srgbClr val="678BA8"/>
                </a:solidFill>
              </a:defRPr>
            </a:lvl2pPr>
            <a:lvl3pPr>
              <a:buNone/>
              <a:defRPr sz="2000" b="1" i="1">
                <a:solidFill>
                  <a:srgbClr val="678BA8"/>
                </a:solidFill>
              </a:defRPr>
            </a:lvl3pPr>
            <a:lvl4pPr>
              <a:buNone/>
              <a:defRPr sz="2000" b="1" i="1">
                <a:solidFill>
                  <a:srgbClr val="678BA8"/>
                </a:solidFill>
              </a:defRPr>
            </a:lvl4pPr>
            <a:lvl5pPr>
              <a:buNone/>
              <a:defRPr sz="2000" b="1" i="1">
                <a:solidFill>
                  <a:srgbClr val="678BA8"/>
                </a:solidFill>
              </a:defRPr>
            </a:lvl5pPr>
          </a:lstStyle>
          <a:p>
            <a:pPr lvl="0"/>
            <a:r>
              <a:rPr lang="en-US" dirty="0"/>
              <a:t>Name of Person Quoted,</a:t>
            </a:r>
            <a:br>
              <a:rPr lang="en-US" dirty="0"/>
            </a:br>
            <a:r>
              <a:rPr lang="en-US" dirty="0"/>
              <a:t>XYZ Company</a:t>
            </a:r>
          </a:p>
        </p:txBody>
      </p:sp>
      <p:sp>
        <p:nvSpPr>
          <p:cNvPr id="4" name="TextBox 3"/>
          <p:cNvSpPr txBox="1"/>
          <p:nvPr/>
        </p:nvSpPr>
        <p:spPr bwMode="ltGray">
          <a:xfrm>
            <a:off x="6375400" y="4829175"/>
            <a:ext cx="914400" cy="685800"/>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endParaRPr lang="en-US" sz="2000" dirty="0" err="1">
              <a:latin typeface="Calibri" pitchFamily="34" charset="0"/>
            </a:endParaRPr>
          </a:p>
        </p:txBody>
      </p:sp>
      <p:sp>
        <p:nvSpPr>
          <p:cNvPr id="10" name="Text Placeholder 18"/>
          <p:cNvSpPr>
            <a:spLocks noGrp="1"/>
          </p:cNvSpPr>
          <p:nvPr>
            <p:ph type="body" sz="quarter" idx="19" hasCustomPrompt="1"/>
          </p:nvPr>
        </p:nvSpPr>
        <p:spPr bwMode="invGray">
          <a:xfrm>
            <a:off x="685800" y="895350"/>
            <a:ext cx="318135" cy="273641"/>
          </a:xfrm>
          <a:blipFill>
            <a:blip r:embed="rId2" cstate="print"/>
            <a:stretch>
              <a:fillRect/>
            </a:stretch>
          </a:blipFill>
          <a:ln w="19050">
            <a:noFill/>
          </a:ln>
        </p:spPr>
        <p:txBody>
          <a:bodyPr/>
          <a:lstStyle>
            <a:lvl1pPr>
              <a:buNone/>
              <a:defRPr/>
            </a:lvl1pPr>
          </a:lstStyle>
          <a:p>
            <a:pPr lvl="0"/>
            <a:r>
              <a:rPr lang="en-US" dirty="0"/>
              <a:t> </a:t>
            </a:r>
          </a:p>
        </p:txBody>
      </p:sp>
      <p:sp>
        <p:nvSpPr>
          <p:cNvPr id="7" name="Text Placeholder 18"/>
          <p:cNvSpPr>
            <a:spLocks noGrp="1"/>
          </p:cNvSpPr>
          <p:nvPr>
            <p:ph type="body" sz="quarter" idx="20" hasCustomPrompt="1"/>
          </p:nvPr>
        </p:nvSpPr>
        <p:spPr bwMode="invGray">
          <a:xfrm rot="10800000">
            <a:off x="2653665" y="2450508"/>
            <a:ext cx="318135" cy="273641"/>
          </a:xfrm>
          <a:blipFill>
            <a:blip r:embed="rId2" cstate="print"/>
            <a:stretch>
              <a:fillRect/>
            </a:stretch>
          </a:blipFill>
          <a:ln w="19050">
            <a:noFill/>
          </a:ln>
        </p:spPr>
        <p:txBody>
          <a:bodyPr/>
          <a:lstStyle>
            <a:lvl1pPr>
              <a:buNone/>
              <a:defRPr/>
            </a:lvl1pPr>
          </a:lstStyle>
          <a:p>
            <a:pPr lvl="0"/>
            <a:r>
              <a:rPr lang="en-US" dirty="0"/>
              <a:t> </a:t>
            </a:r>
          </a:p>
        </p:txBody>
      </p:sp>
      <p:sp>
        <p:nvSpPr>
          <p:cNvPr id="2" name="TextBox 1"/>
          <p:cNvSpPr txBox="1"/>
          <p:nvPr/>
        </p:nvSpPr>
        <p:spPr bwMode="ltGray">
          <a:xfrm>
            <a:off x="1892300" y="533400"/>
            <a:ext cx="914400" cy="914400"/>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endParaRPr lang="en-US" sz="2000" dirty="0" err="1">
              <a:latin typeface="Calibri" pitchFamily="34" charset="0"/>
            </a:endParaRPr>
          </a:p>
        </p:txBody>
      </p:sp>
      <p:sp>
        <p:nvSpPr>
          <p:cNvPr id="9" name="TextBox 8"/>
          <p:cNvSpPr txBox="1"/>
          <p:nvPr userDrawn="1"/>
        </p:nvSpPr>
        <p:spPr bwMode="ltGray">
          <a:xfrm>
            <a:off x="6375400" y="4829175"/>
            <a:ext cx="914400" cy="685800"/>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endParaRPr lang="en-US" sz="2000" dirty="0" err="1">
              <a:latin typeface="Calibri" pitchFamily="34" charset="0"/>
            </a:endParaRPr>
          </a:p>
        </p:txBody>
      </p:sp>
      <p:sp>
        <p:nvSpPr>
          <p:cNvPr id="11" name="TextBox 10"/>
          <p:cNvSpPr txBox="1"/>
          <p:nvPr userDrawn="1"/>
        </p:nvSpPr>
        <p:spPr bwMode="ltGray">
          <a:xfrm>
            <a:off x="1892300" y="533400"/>
            <a:ext cx="914400" cy="914400"/>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endParaRPr lang="en-US" sz="2000" dirty="0" err="1">
              <a:latin typeface="Calibri" pitchFamily="34" charset="0"/>
            </a:endParaRPr>
          </a:p>
        </p:txBody>
      </p:sp>
    </p:spTree>
    <p:extLst>
      <p:ext uri="{BB962C8B-B14F-4D97-AF65-F5344CB8AC3E}">
        <p14:creationId xmlns:p14="http://schemas.microsoft.com/office/powerpoint/2010/main" val="34506403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Quote With Photo">
    <p:spTree>
      <p:nvGrpSpPr>
        <p:cNvPr id="1" name=""/>
        <p:cNvGrpSpPr/>
        <p:nvPr/>
      </p:nvGrpSpPr>
      <p:grpSpPr>
        <a:xfrm>
          <a:off x="0" y="0"/>
          <a:ext cx="0" cy="0"/>
          <a:chOff x="0" y="0"/>
          <a:chExt cx="0" cy="0"/>
        </a:xfrm>
      </p:grpSpPr>
      <p:sp>
        <p:nvSpPr>
          <p:cNvPr id="25" name="Text Placeholder 24"/>
          <p:cNvSpPr>
            <a:spLocks noGrp="1"/>
          </p:cNvSpPr>
          <p:nvPr>
            <p:ph type="body" sz="quarter" idx="15" hasCustomPrompt="1"/>
          </p:nvPr>
        </p:nvSpPr>
        <p:spPr>
          <a:xfrm>
            <a:off x="381000" y="3143250"/>
            <a:ext cx="3221292" cy="685800"/>
          </a:xfrm>
        </p:spPr>
        <p:txBody>
          <a:bodyPr/>
          <a:lstStyle>
            <a:lvl1pPr marL="0" indent="0">
              <a:buNone/>
              <a:defRPr sz="1800" b="1" i="1" baseline="0">
                <a:solidFill>
                  <a:schemeClr val="bg1"/>
                </a:solidFill>
              </a:defRPr>
            </a:lvl1pPr>
            <a:lvl2pPr>
              <a:buNone/>
              <a:defRPr sz="2000" b="1" i="1">
                <a:solidFill>
                  <a:srgbClr val="678BA8"/>
                </a:solidFill>
              </a:defRPr>
            </a:lvl2pPr>
            <a:lvl3pPr>
              <a:buNone/>
              <a:defRPr sz="2000" b="1" i="1">
                <a:solidFill>
                  <a:srgbClr val="678BA8"/>
                </a:solidFill>
              </a:defRPr>
            </a:lvl3pPr>
            <a:lvl4pPr>
              <a:buNone/>
              <a:defRPr sz="2000" b="1" i="1">
                <a:solidFill>
                  <a:srgbClr val="678BA8"/>
                </a:solidFill>
              </a:defRPr>
            </a:lvl4pPr>
            <a:lvl5pPr>
              <a:buNone/>
              <a:defRPr sz="2000" b="1" i="1">
                <a:solidFill>
                  <a:srgbClr val="678BA8"/>
                </a:solidFill>
              </a:defRPr>
            </a:lvl5pPr>
          </a:lstStyle>
          <a:p>
            <a:pPr lvl="0"/>
            <a:r>
              <a:rPr lang="en-US" dirty="0"/>
              <a:t>Name of Person Quoted,</a:t>
            </a:r>
            <a:br>
              <a:rPr lang="en-US" dirty="0"/>
            </a:br>
            <a:r>
              <a:rPr lang="en-US" dirty="0"/>
              <a:t>XYZ Company</a:t>
            </a:r>
          </a:p>
        </p:txBody>
      </p:sp>
      <p:sp>
        <p:nvSpPr>
          <p:cNvPr id="23" name="Text Placeholder 22"/>
          <p:cNvSpPr>
            <a:spLocks noGrp="1"/>
          </p:cNvSpPr>
          <p:nvPr>
            <p:ph type="body" sz="quarter" idx="14" hasCustomPrompt="1"/>
          </p:nvPr>
        </p:nvSpPr>
        <p:spPr>
          <a:xfrm>
            <a:off x="4152900" y="850308"/>
            <a:ext cx="4238625" cy="2914650"/>
          </a:xfrm>
        </p:spPr>
        <p:txBody>
          <a:bodyPr/>
          <a:lstStyle>
            <a:lvl1pPr marL="0" indent="0">
              <a:lnSpc>
                <a:spcPct val="120000"/>
              </a:lnSpc>
              <a:spcAft>
                <a:spcPts val="0"/>
              </a:spcAft>
              <a:buNone/>
              <a:defRPr sz="2400" baseline="0">
                <a:solidFill>
                  <a:schemeClr val="bg1"/>
                </a:solidFill>
              </a:defRPr>
            </a:lvl1pPr>
          </a:lstStyle>
          <a:p>
            <a:pPr lvl="0"/>
            <a:r>
              <a:rPr lang="en-US" dirty="0"/>
              <a:t>This is a sample quote slide with photo. Type your quotation inside the quotation marks. Click the edge of the quotation marks and drag them into place.</a:t>
            </a:r>
          </a:p>
        </p:txBody>
      </p:sp>
      <p:sp>
        <p:nvSpPr>
          <p:cNvPr id="3" name="Rectangle 6"/>
          <p:cNvSpPr>
            <a:spLocks noGrp="1" noChangeArrowheads="1"/>
          </p:cNvSpPr>
          <p:nvPr>
            <p:ph type="sldNum" sz="quarter" idx="11"/>
          </p:nvPr>
        </p:nvSpPr>
        <p:spPr>
          <a:ln/>
        </p:spPr>
        <p:txBody>
          <a:bodyPr/>
          <a:lstStyle>
            <a:lvl1pPr>
              <a:defRPr>
                <a:solidFill>
                  <a:schemeClr val="tx1"/>
                </a:solidFill>
                <a:latin typeface="Calibri" pitchFamily="34" charset="0"/>
                <a:cs typeface="Calibri" pitchFamily="34" charset="0"/>
              </a:defRPr>
            </a:lvl1pPr>
          </a:lstStyle>
          <a:p>
            <a:pPr>
              <a:defRPr/>
            </a:pPr>
            <a:fld id="{29F62691-FC9C-4E2F-9CE1-4D4177CD1763}" type="slidenum">
              <a:rPr lang="en-US" smtClean="0"/>
              <a:pPr>
                <a:defRPr/>
              </a:pPr>
              <a:t>‹#›</a:t>
            </a:fld>
            <a:endParaRPr lang="en-US" dirty="0"/>
          </a:p>
        </p:txBody>
      </p:sp>
      <p:sp>
        <p:nvSpPr>
          <p:cNvPr id="27" name="Picture Placeholder 26"/>
          <p:cNvSpPr>
            <a:spLocks noGrp="1"/>
          </p:cNvSpPr>
          <p:nvPr>
            <p:ph type="pic" sz="quarter" idx="16" hasCustomPrompt="1"/>
          </p:nvPr>
        </p:nvSpPr>
        <p:spPr>
          <a:xfrm>
            <a:off x="381000" y="1028700"/>
            <a:ext cx="2290482" cy="2000250"/>
          </a:xfrm>
          <a:prstGeom prst="roundRect">
            <a:avLst>
              <a:gd name="adj" fmla="val 6273"/>
            </a:avLst>
          </a:prstGeom>
          <a:ln w="12700">
            <a:solidFill>
              <a:schemeClr val="tx2"/>
            </a:solidFill>
          </a:ln>
        </p:spPr>
        <p:txBody>
          <a:bodyPr anchor="ctr" anchorCtr="0"/>
          <a:lstStyle>
            <a:lvl1pPr marL="0" indent="0" algn="ctr">
              <a:buNone/>
              <a:defRPr/>
            </a:lvl1pPr>
          </a:lstStyle>
          <a:p>
            <a:r>
              <a:rPr lang="en-US" dirty="0"/>
              <a:t>Insert Photo Here</a:t>
            </a:r>
          </a:p>
        </p:txBody>
      </p:sp>
      <p:sp>
        <p:nvSpPr>
          <p:cNvPr id="9" name="Text Placeholder 18"/>
          <p:cNvSpPr>
            <a:spLocks noGrp="1"/>
          </p:cNvSpPr>
          <p:nvPr>
            <p:ph type="body" sz="quarter" idx="19" hasCustomPrompt="1"/>
          </p:nvPr>
        </p:nvSpPr>
        <p:spPr bwMode="invGray">
          <a:xfrm>
            <a:off x="3720465" y="850309"/>
            <a:ext cx="318135" cy="273641"/>
          </a:xfrm>
          <a:blipFill>
            <a:blip r:embed="rId2" cstate="print"/>
            <a:stretch>
              <a:fillRect/>
            </a:stretch>
          </a:blipFill>
          <a:ln w="19050">
            <a:noFill/>
          </a:ln>
        </p:spPr>
        <p:txBody>
          <a:bodyPr/>
          <a:lstStyle>
            <a:lvl1pPr>
              <a:buNone/>
              <a:defRPr/>
            </a:lvl1pPr>
          </a:lstStyle>
          <a:p>
            <a:pPr lvl="0"/>
            <a:r>
              <a:rPr lang="en-US" dirty="0"/>
              <a:t> </a:t>
            </a:r>
          </a:p>
        </p:txBody>
      </p:sp>
      <p:sp>
        <p:nvSpPr>
          <p:cNvPr id="8" name="Text Placeholder 18"/>
          <p:cNvSpPr>
            <a:spLocks noGrp="1"/>
          </p:cNvSpPr>
          <p:nvPr>
            <p:ph type="body" sz="quarter" idx="21" hasCustomPrompt="1"/>
          </p:nvPr>
        </p:nvSpPr>
        <p:spPr bwMode="invGray">
          <a:xfrm rot="10800000">
            <a:off x="7543800" y="2647950"/>
            <a:ext cx="318135" cy="273641"/>
          </a:xfrm>
          <a:blipFill>
            <a:blip r:embed="rId2" cstate="print"/>
            <a:stretch>
              <a:fillRect/>
            </a:stretch>
          </a:blipFill>
          <a:ln w="19050">
            <a:noFill/>
          </a:ln>
        </p:spPr>
        <p:txBody>
          <a:bodyPr/>
          <a:lstStyle>
            <a:lvl1pPr>
              <a:buNone/>
              <a:defRPr/>
            </a:lvl1pPr>
          </a:lstStyle>
          <a:p>
            <a:pPr lvl="0"/>
            <a:r>
              <a:rPr lang="en-US" dirty="0"/>
              <a:t> </a:t>
            </a:r>
          </a:p>
        </p:txBody>
      </p:sp>
    </p:spTree>
    <p:extLst>
      <p:ext uri="{BB962C8B-B14F-4D97-AF65-F5344CB8AC3E}">
        <p14:creationId xmlns:p14="http://schemas.microsoft.com/office/powerpoint/2010/main" val="8086609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hank You - External">
    <p:spTree>
      <p:nvGrpSpPr>
        <p:cNvPr id="1" name=""/>
        <p:cNvGrpSpPr/>
        <p:nvPr/>
      </p:nvGrpSpPr>
      <p:grpSpPr>
        <a:xfrm>
          <a:off x="0" y="0"/>
          <a:ext cx="0" cy="0"/>
          <a:chOff x="0" y="0"/>
          <a:chExt cx="0" cy="0"/>
        </a:xfrm>
      </p:grpSpPr>
      <p:sp>
        <p:nvSpPr>
          <p:cNvPr id="10" name="Rectangle 3"/>
          <p:cNvSpPr txBox="1">
            <a:spLocks noChangeArrowheads="1"/>
          </p:cNvSpPr>
          <p:nvPr/>
        </p:nvSpPr>
        <p:spPr bwMode="black">
          <a:xfrm>
            <a:off x="685800" y="2000250"/>
            <a:ext cx="7772400" cy="685800"/>
          </a:xfrm>
          <a:prstGeom prst="rect">
            <a:avLst/>
          </a:prstGeom>
          <a:noFill/>
          <a:ln w="9525">
            <a:noFill/>
            <a:miter lim="800000"/>
            <a:headEnd/>
            <a:tailEnd/>
          </a:ln>
        </p:spPr>
        <p:txBody>
          <a:bodyPr vert="horz" wrap="square" lIns="91419" tIns="45710" rIns="91419" bIns="45710" numCol="1" anchor="b" anchorCtr="0" compatLnSpc="1">
            <a:prstTxWarp prst="textNoShape">
              <a:avLst/>
            </a:prstTxWarp>
          </a:bodyPr>
          <a:lstStyle>
            <a:lvl1pPr>
              <a:defRPr sz="3400">
                <a:solidFill>
                  <a:schemeClr val="bg2">
                    <a:lumMod val="50000"/>
                  </a:schemeClr>
                </a:solidFill>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3400" b="1" i="0" u="none" strike="noStrike" kern="0" cap="none" spc="0" normalizeH="0" baseline="0" noProof="0" dirty="0">
                <a:ln>
                  <a:noFill/>
                </a:ln>
                <a:solidFill>
                  <a:schemeClr val="bg1"/>
                </a:solidFill>
                <a:effectLst/>
                <a:uLnTx/>
                <a:uFillTx/>
                <a:latin typeface="+mj-lt"/>
                <a:ea typeface="+mj-ea"/>
                <a:cs typeface="+mj-cs"/>
              </a:rPr>
              <a:t>Thank you!</a:t>
            </a:r>
          </a:p>
        </p:txBody>
      </p:sp>
      <p:sp>
        <p:nvSpPr>
          <p:cNvPr id="16" name="Rectangle 6"/>
          <p:cNvSpPr>
            <a:spLocks noGrp="1" noChangeArrowheads="1"/>
          </p:cNvSpPr>
          <p:nvPr>
            <p:ph type="sldNum" sz="quarter" idx="4"/>
          </p:nvPr>
        </p:nvSpPr>
        <p:spPr bwMode="white">
          <a:xfrm>
            <a:off x="8548896" y="4798474"/>
            <a:ext cx="153888" cy="115416"/>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eaLnBrk="0" hangingPunct="0">
              <a:defRPr sz="1000" b="1">
                <a:solidFill>
                  <a:schemeClr val="tx1"/>
                </a:solidFill>
                <a:latin typeface="Calibri" pitchFamily="34" charset="0"/>
                <a:cs typeface="Calibri" pitchFamily="34" charset="0"/>
              </a:defRPr>
            </a:lvl1pPr>
          </a:lstStyle>
          <a:p>
            <a:pPr>
              <a:defRPr/>
            </a:pPr>
            <a:fld id="{46082381-925A-4C25-AB18-0C99AD89CFC0}" type="slidenum">
              <a:rPr lang="en-US" smtClean="0"/>
              <a:pPr>
                <a:defRPr/>
              </a:pPr>
              <a:t>‹#›</a:t>
            </a:fld>
            <a:endParaRPr lang="en-US" dirty="0"/>
          </a:p>
        </p:txBody>
      </p:sp>
      <p:sp>
        <p:nvSpPr>
          <p:cNvPr id="3076" name="Rectangle 4"/>
          <p:cNvSpPr>
            <a:spLocks noGrp="1" noChangeArrowheads="1"/>
          </p:cNvSpPr>
          <p:nvPr>
            <p:ph type="subTitle" idx="1" hasCustomPrompt="1"/>
          </p:nvPr>
        </p:nvSpPr>
        <p:spPr bwMode="black">
          <a:xfrm>
            <a:off x="685800" y="1028700"/>
            <a:ext cx="6172200" cy="800100"/>
          </a:xfrm>
        </p:spPr>
        <p:txBody>
          <a:bodyPr anchor="t" anchorCtr="0"/>
          <a:lstStyle>
            <a:lvl1pPr marL="0" indent="0">
              <a:spcAft>
                <a:spcPts val="600"/>
              </a:spcAft>
              <a:buFontTx/>
              <a:buNone/>
              <a:defRPr sz="2000" b="0" baseline="0">
                <a:solidFill>
                  <a:schemeClr val="bg1"/>
                </a:solidFill>
              </a:defRPr>
            </a:lvl1pPr>
          </a:lstStyle>
          <a:p>
            <a:r>
              <a:rPr lang="en-US" dirty="0"/>
              <a:t>Click to add presenter’s name</a:t>
            </a:r>
          </a:p>
          <a:p>
            <a:r>
              <a:rPr lang="en-US" dirty="0"/>
              <a:t>Presenter’s email</a:t>
            </a:r>
          </a:p>
          <a:p>
            <a:r>
              <a:rPr lang="en-US" dirty="0"/>
              <a:t>Presenter’s phone</a:t>
            </a:r>
          </a:p>
        </p:txBody>
      </p:sp>
      <p:sp>
        <p:nvSpPr>
          <p:cNvPr id="11" name="Rectangle 6"/>
          <p:cNvSpPr>
            <a:spLocks noChangeArrowheads="1"/>
          </p:cNvSpPr>
          <p:nvPr/>
        </p:nvSpPr>
        <p:spPr bwMode="auto">
          <a:xfrm>
            <a:off x="685800" y="4171950"/>
            <a:ext cx="7659688" cy="536835"/>
          </a:xfrm>
          <a:prstGeom prst="rect">
            <a:avLst/>
          </a:prstGeom>
          <a:noFill/>
          <a:ln w="9525">
            <a:noFill/>
            <a:miter lim="800000"/>
            <a:headEnd/>
            <a:tailEnd/>
          </a:ln>
          <a:effectLst/>
        </p:spPr>
        <p:txBody>
          <a:bodyPr wrap="square" lIns="91440" tIns="91440" rIns="91440" bIns="91440" anchor="b">
            <a:noAutofit/>
          </a:bodyPr>
          <a:lstStyle/>
          <a:p>
            <a:pPr marL="0" indent="0" algn="l">
              <a:lnSpc>
                <a:spcPct val="90000"/>
              </a:lnSpc>
              <a:buNone/>
            </a:pPr>
            <a:r>
              <a:rPr lang="en-US" sz="1000" b="1" dirty="0">
                <a:solidFill>
                  <a:schemeClr val="bg1"/>
                </a:solidFill>
                <a:latin typeface="Calibri" pitchFamily="34" charset="0"/>
              </a:rPr>
              <a:t>Copyright © 2016 Pavilion Data Systems Corporation. All rights reserved. </a:t>
            </a:r>
            <a:endParaRPr lang="en-US" sz="1000" dirty="0">
              <a:solidFill>
                <a:schemeClr val="bg1"/>
              </a:solidFill>
              <a:latin typeface="Calibri" pitchFamily="34" charset="0"/>
            </a:endParaRPr>
          </a:p>
          <a:p>
            <a:pPr marL="0" indent="0" algn="l">
              <a:lnSpc>
                <a:spcPct val="90000"/>
              </a:lnSpc>
              <a:buNone/>
            </a:pPr>
            <a:r>
              <a:rPr lang="en-US" sz="1000" dirty="0">
                <a:solidFill>
                  <a:schemeClr val="bg1"/>
                </a:solidFill>
                <a:latin typeface="Calibri" pitchFamily="34" charset="0"/>
              </a:rPr>
              <a:t>This document is provided for informational purposes only and is not intended as advertising.  All warranties relating to the information in this document, either express or implied, are disclaimed to the maximum extent allowed by law.  The information in this document is subject to change without notice.</a:t>
            </a:r>
          </a:p>
        </p:txBody>
      </p:sp>
    </p:spTree>
    <p:extLst>
      <p:ext uri="{BB962C8B-B14F-4D97-AF65-F5344CB8AC3E}">
        <p14:creationId xmlns:p14="http://schemas.microsoft.com/office/powerpoint/2010/main" val="31291641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hank You - Internal">
    <p:spTree>
      <p:nvGrpSpPr>
        <p:cNvPr id="1" name=""/>
        <p:cNvGrpSpPr/>
        <p:nvPr/>
      </p:nvGrpSpPr>
      <p:grpSpPr>
        <a:xfrm>
          <a:off x="0" y="0"/>
          <a:ext cx="0" cy="0"/>
          <a:chOff x="0" y="0"/>
          <a:chExt cx="0" cy="0"/>
        </a:xfrm>
      </p:grpSpPr>
      <p:sp>
        <p:nvSpPr>
          <p:cNvPr id="2" name="Rectangle 1"/>
          <p:cNvSpPr/>
          <p:nvPr/>
        </p:nvSpPr>
        <p:spPr bwMode="auto">
          <a:xfrm>
            <a:off x="762000" y="666750"/>
            <a:ext cx="2362200" cy="457200"/>
          </a:xfrm>
          <a:prstGeom prst="rect">
            <a:avLst/>
          </a:prstGeom>
          <a:solidFill>
            <a:schemeClr val="tx1"/>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10" name="Rectangle 3"/>
          <p:cNvSpPr txBox="1">
            <a:spLocks noChangeArrowheads="1"/>
          </p:cNvSpPr>
          <p:nvPr/>
        </p:nvSpPr>
        <p:spPr bwMode="black">
          <a:xfrm>
            <a:off x="685800" y="2000250"/>
            <a:ext cx="7772400" cy="685800"/>
          </a:xfrm>
          <a:prstGeom prst="rect">
            <a:avLst/>
          </a:prstGeom>
          <a:noFill/>
          <a:ln w="9525">
            <a:noFill/>
            <a:miter lim="800000"/>
            <a:headEnd/>
            <a:tailEnd/>
          </a:ln>
        </p:spPr>
        <p:txBody>
          <a:bodyPr vert="horz" wrap="square" lIns="91419" tIns="45710" rIns="91419" bIns="45710" numCol="1" anchor="b" anchorCtr="0" compatLnSpc="1">
            <a:prstTxWarp prst="textNoShape">
              <a:avLst/>
            </a:prstTxWarp>
          </a:bodyPr>
          <a:lstStyle>
            <a:lvl1pPr>
              <a:defRPr sz="3400">
                <a:solidFill>
                  <a:schemeClr val="bg2">
                    <a:lumMod val="50000"/>
                  </a:schemeClr>
                </a:solidFill>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3400" b="1" i="0" u="none" strike="noStrike" kern="0" cap="none" spc="0" normalizeH="0" baseline="0" noProof="0" dirty="0">
                <a:ln>
                  <a:noFill/>
                </a:ln>
                <a:solidFill>
                  <a:schemeClr val="bg1"/>
                </a:solidFill>
                <a:effectLst/>
                <a:uLnTx/>
                <a:uFillTx/>
                <a:latin typeface="+mj-lt"/>
                <a:ea typeface="+mj-ea"/>
                <a:cs typeface="+mj-cs"/>
              </a:rPr>
              <a:t>Thank you!</a:t>
            </a:r>
          </a:p>
        </p:txBody>
      </p:sp>
      <p:sp>
        <p:nvSpPr>
          <p:cNvPr id="16" name="Rectangle 6"/>
          <p:cNvSpPr>
            <a:spLocks noGrp="1" noChangeArrowheads="1"/>
          </p:cNvSpPr>
          <p:nvPr>
            <p:ph type="sldNum" sz="quarter" idx="4"/>
          </p:nvPr>
        </p:nvSpPr>
        <p:spPr bwMode="white">
          <a:xfrm>
            <a:off x="8548896" y="4798474"/>
            <a:ext cx="153888" cy="115416"/>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eaLnBrk="0" hangingPunct="0">
              <a:defRPr sz="1000" b="1">
                <a:solidFill>
                  <a:schemeClr val="tx1"/>
                </a:solidFill>
                <a:latin typeface="Calibri" pitchFamily="34" charset="0"/>
                <a:cs typeface="Calibri" pitchFamily="34" charset="0"/>
              </a:defRPr>
            </a:lvl1pPr>
          </a:lstStyle>
          <a:p>
            <a:pPr>
              <a:defRPr/>
            </a:pPr>
            <a:fld id="{46082381-925A-4C25-AB18-0C99AD89CFC0}" type="slidenum">
              <a:rPr lang="en-US" smtClean="0"/>
              <a:pPr>
                <a:defRPr/>
              </a:pPr>
              <a:t>‹#›</a:t>
            </a:fld>
            <a:endParaRPr lang="en-US" dirty="0"/>
          </a:p>
        </p:txBody>
      </p:sp>
      <p:sp>
        <p:nvSpPr>
          <p:cNvPr id="3076" name="Rectangle 4"/>
          <p:cNvSpPr>
            <a:spLocks noGrp="1" noChangeArrowheads="1"/>
          </p:cNvSpPr>
          <p:nvPr>
            <p:ph type="subTitle" idx="1" hasCustomPrompt="1"/>
          </p:nvPr>
        </p:nvSpPr>
        <p:spPr bwMode="black">
          <a:xfrm>
            <a:off x="685800" y="2857500"/>
            <a:ext cx="6172200" cy="800100"/>
          </a:xfrm>
        </p:spPr>
        <p:txBody>
          <a:bodyPr anchor="t" anchorCtr="0"/>
          <a:lstStyle>
            <a:lvl1pPr marL="0" indent="0">
              <a:spcAft>
                <a:spcPts val="600"/>
              </a:spcAft>
              <a:buFontTx/>
              <a:buNone/>
              <a:defRPr sz="2000" b="0" baseline="0">
                <a:solidFill>
                  <a:schemeClr val="bg1"/>
                </a:solidFill>
              </a:defRPr>
            </a:lvl1pPr>
          </a:lstStyle>
          <a:p>
            <a:r>
              <a:rPr lang="en-US" dirty="0"/>
              <a:t>Click to add presenter’s name</a:t>
            </a:r>
          </a:p>
          <a:p>
            <a:r>
              <a:rPr lang="en-US" dirty="0"/>
              <a:t>Presenter’s email</a:t>
            </a:r>
          </a:p>
          <a:p>
            <a:r>
              <a:rPr lang="en-US" dirty="0"/>
              <a:t>Presenter’s phone</a:t>
            </a:r>
          </a:p>
        </p:txBody>
      </p:sp>
      <p:sp>
        <p:nvSpPr>
          <p:cNvPr id="11" name="Rectangle 6"/>
          <p:cNvSpPr>
            <a:spLocks noChangeArrowheads="1"/>
          </p:cNvSpPr>
          <p:nvPr/>
        </p:nvSpPr>
        <p:spPr bwMode="auto">
          <a:xfrm>
            <a:off x="685800" y="4400550"/>
            <a:ext cx="7659688" cy="308235"/>
          </a:xfrm>
          <a:prstGeom prst="rect">
            <a:avLst/>
          </a:prstGeom>
          <a:noFill/>
          <a:ln w="9525">
            <a:noFill/>
            <a:miter lim="800000"/>
            <a:headEnd/>
            <a:tailEnd/>
          </a:ln>
          <a:effectLst/>
        </p:spPr>
        <p:txBody>
          <a:bodyPr wrap="square" lIns="91440" tIns="91440" rIns="91440" bIns="91440" anchor="b">
            <a:noAutofit/>
          </a:bodyPr>
          <a:lstStyle/>
          <a:p>
            <a:pPr marL="0" indent="0" algn="l">
              <a:lnSpc>
                <a:spcPct val="90000"/>
              </a:lnSpc>
              <a:buNone/>
            </a:pPr>
            <a:r>
              <a:rPr lang="en-US" sz="1200" b="1" dirty="0">
                <a:solidFill>
                  <a:schemeClr val="bg1"/>
                </a:solidFill>
                <a:latin typeface="Calibri" pitchFamily="34" charset="0"/>
              </a:rPr>
              <a:t>PROPRIETARY/CONFIDENTIAL information of Pavilion Data Systems – INTERNAL USE ONLY</a:t>
            </a:r>
            <a:br>
              <a:rPr lang="en-US" sz="1200" b="1" dirty="0">
                <a:solidFill>
                  <a:schemeClr val="bg1"/>
                </a:solidFill>
                <a:latin typeface="Calibri" pitchFamily="34" charset="0"/>
              </a:rPr>
            </a:br>
            <a:r>
              <a:rPr lang="en-US" sz="1200" b="0" dirty="0">
                <a:solidFill>
                  <a:schemeClr val="bg1"/>
                </a:solidFill>
                <a:latin typeface="Calibri" pitchFamily="34" charset="0"/>
              </a:rPr>
              <a:t>Copyright © 2016 Pavilion</a:t>
            </a:r>
            <a:r>
              <a:rPr lang="en-US" sz="1200" b="0" baseline="0" dirty="0">
                <a:solidFill>
                  <a:schemeClr val="bg1"/>
                </a:solidFill>
                <a:latin typeface="Calibri" pitchFamily="34" charset="0"/>
              </a:rPr>
              <a:t> Data Systems</a:t>
            </a:r>
            <a:r>
              <a:rPr lang="en-US" sz="1200" b="0" dirty="0">
                <a:solidFill>
                  <a:schemeClr val="bg1"/>
                </a:solidFill>
                <a:latin typeface="Calibri" pitchFamily="34" charset="0"/>
              </a:rPr>
              <a:t> Corporation. All rights reserved.</a:t>
            </a:r>
          </a:p>
        </p:txBody>
      </p:sp>
      <p:pic>
        <p:nvPicPr>
          <p:cNvPr id="8" name="Picture 7" descr="Pavilion-transparent-small.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438150"/>
            <a:ext cx="2133600" cy="615461"/>
          </a:xfrm>
          <a:prstGeom prst="rect">
            <a:avLst/>
          </a:prstGeom>
        </p:spPr>
      </p:pic>
      <p:sp>
        <p:nvSpPr>
          <p:cNvPr id="9" name="Rectangle 8"/>
          <p:cNvSpPr/>
          <p:nvPr userDrawn="1"/>
        </p:nvSpPr>
        <p:spPr bwMode="auto">
          <a:xfrm>
            <a:off x="762000" y="666750"/>
            <a:ext cx="2362200" cy="457200"/>
          </a:xfrm>
          <a:prstGeom prst="rect">
            <a:avLst/>
          </a:prstGeom>
          <a:solidFill>
            <a:schemeClr val="tx1"/>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pic>
        <p:nvPicPr>
          <p:cNvPr id="12" name="Picture 11" descr="Pavilion-transparent-small.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4400" y="438150"/>
            <a:ext cx="2133600" cy="615461"/>
          </a:xfrm>
          <a:prstGeom prst="rect">
            <a:avLst/>
          </a:prstGeom>
        </p:spPr>
      </p:pic>
    </p:spTree>
    <p:extLst>
      <p:ext uri="{BB962C8B-B14F-4D97-AF65-F5344CB8AC3E}">
        <p14:creationId xmlns:p14="http://schemas.microsoft.com/office/powerpoint/2010/main" val="15892161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6" name="Rectangle 5"/>
          <p:cNvSpPr/>
          <p:nvPr/>
        </p:nvSpPr>
        <p:spPr bwMode="auto">
          <a:xfrm>
            <a:off x="838200" y="590550"/>
            <a:ext cx="2209800" cy="381000"/>
          </a:xfrm>
          <a:prstGeom prst="rect">
            <a:avLst/>
          </a:prstGeom>
          <a:solidFill>
            <a:schemeClr val="tx1"/>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16" name="Rectangle 6"/>
          <p:cNvSpPr>
            <a:spLocks noGrp="1" noChangeArrowheads="1"/>
          </p:cNvSpPr>
          <p:nvPr>
            <p:ph type="sldNum" sz="quarter" idx="4"/>
          </p:nvPr>
        </p:nvSpPr>
        <p:spPr bwMode="white">
          <a:xfrm>
            <a:off x="8548896" y="4798474"/>
            <a:ext cx="153888" cy="115416"/>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eaLnBrk="0" hangingPunct="0">
              <a:defRPr sz="1000" b="1">
                <a:solidFill>
                  <a:schemeClr val="tx1"/>
                </a:solidFill>
                <a:latin typeface="Calibri" pitchFamily="34" charset="0"/>
                <a:cs typeface="Calibri" pitchFamily="34" charset="0"/>
              </a:defRPr>
            </a:lvl1pPr>
          </a:lstStyle>
          <a:p>
            <a:pPr>
              <a:defRPr/>
            </a:pPr>
            <a:fld id="{46082381-925A-4C25-AB18-0C99AD89CFC0}" type="slidenum">
              <a:rPr lang="en-US" smtClean="0"/>
              <a:pPr>
                <a:defRPr/>
              </a:pPr>
              <a:t>‹#›</a:t>
            </a:fld>
            <a:endParaRPr lang="en-US" dirty="0"/>
          </a:p>
        </p:txBody>
      </p:sp>
      <p:sp>
        <p:nvSpPr>
          <p:cNvPr id="3076" name="Rectangle 4"/>
          <p:cNvSpPr>
            <a:spLocks noGrp="1" noChangeArrowheads="1"/>
          </p:cNvSpPr>
          <p:nvPr>
            <p:ph type="subTitle" idx="1" hasCustomPrompt="1"/>
          </p:nvPr>
        </p:nvSpPr>
        <p:spPr bwMode="black">
          <a:xfrm>
            <a:off x="685800" y="3886200"/>
            <a:ext cx="6172200" cy="285750"/>
          </a:xfrm>
        </p:spPr>
        <p:txBody>
          <a:bodyPr anchor="t" anchorCtr="0"/>
          <a:lstStyle>
            <a:lvl1pPr marL="0" indent="0">
              <a:buFontTx/>
              <a:buNone/>
              <a:defRPr sz="2400" b="1" baseline="0"/>
            </a:lvl1pPr>
          </a:lstStyle>
          <a:p>
            <a:r>
              <a:rPr lang="en-US" dirty="0"/>
              <a:t>Click to add presenter’s name</a:t>
            </a:r>
          </a:p>
        </p:txBody>
      </p:sp>
      <p:sp>
        <p:nvSpPr>
          <p:cNvPr id="19" name="Text Placeholder 18"/>
          <p:cNvSpPr>
            <a:spLocks noGrp="1"/>
          </p:cNvSpPr>
          <p:nvPr>
            <p:ph type="body" sz="quarter" idx="10" hasCustomPrompt="1"/>
          </p:nvPr>
        </p:nvSpPr>
        <p:spPr bwMode="black">
          <a:xfrm>
            <a:off x="685800" y="4200056"/>
            <a:ext cx="6172200" cy="285750"/>
          </a:xfrm>
          <a:noFill/>
          <a:ln w="9525">
            <a:noFill/>
            <a:miter lim="800000"/>
            <a:headEnd/>
            <a:tailEnd/>
          </a:ln>
        </p:spPr>
        <p:txBody>
          <a:bodyPr vert="horz" wrap="square" lIns="91419" tIns="45710" rIns="91419" bIns="45710" numCol="1" anchor="t" anchorCtr="0" compatLnSpc="1">
            <a:prstTxWarp prst="textNoShape">
              <a:avLst/>
            </a:prstTxWarp>
          </a:bodyPr>
          <a:lstStyle>
            <a:lvl1pPr marL="0" indent="0" algn="l" rtl="0" eaLnBrk="1" fontAlgn="base" hangingPunct="1">
              <a:lnSpc>
                <a:spcPct val="90000"/>
              </a:lnSpc>
              <a:spcBef>
                <a:spcPct val="0"/>
              </a:spcBef>
              <a:spcAft>
                <a:spcPts val="1200"/>
              </a:spcAft>
              <a:buClr>
                <a:schemeClr val="bg2">
                  <a:lumMod val="50000"/>
                </a:schemeClr>
              </a:buClr>
              <a:buFontTx/>
              <a:buNone/>
              <a:defRPr lang="en-US" sz="2000" b="0" baseline="0" dirty="0" smtClean="0">
                <a:solidFill>
                  <a:schemeClr val="bg1"/>
                </a:solidFill>
                <a:latin typeface="+mn-lt"/>
                <a:ea typeface="+mn-ea"/>
                <a:cs typeface="+mn-cs"/>
              </a:defRPr>
            </a:lvl1pPr>
          </a:lstStyle>
          <a:p>
            <a:pPr lvl="0"/>
            <a:r>
              <a:rPr lang="en-US" dirty="0"/>
              <a:t>Click to add presenter’s title</a:t>
            </a:r>
          </a:p>
        </p:txBody>
      </p:sp>
      <p:sp>
        <p:nvSpPr>
          <p:cNvPr id="22" name="Date Placeholder 3"/>
          <p:cNvSpPr>
            <a:spLocks noGrp="1"/>
          </p:cNvSpPr>
          <p:nvPr>
            <p:ph type="dt" sz="half" idx="2"/>
          </p:nvPr>
        </p:nvSpPr>
        <p:spPr>
          <a:xfrm>
            <a:off x="7224010" y="3886201"/>
            <a:ext cx="1219200" cy="228600"/>
          </a:xfrm>
          <a:prstGeom prst="rect">
            <a:avLst/>
          </a:prstGeom>
          <a:noFill/>
          <a:ln w="9525">
            <a:noFill/>
            <a:miter lim="800000"/>
            <a:headEnd/>
            <a:tailEnd/>
          </a:ln>
        </p:spPr>
        <p:txBody>
          <a:bodyPr vert="horz" wrap="square" lIns="91419" tIns="45710" rIns="91419" bIns="45710" numCol="1" anchor="t" anchorCtr="0" compatLnSpc="1">
            <a:prstTxWarp prst="textNoShape">
              <a:avLst/>
            </a:prstTxWarp>
          </a:bodyPr>
          <a:lstStyle>
            <a:lvl1pPr algn="r">
              <a:defRPr lang="en-US" sz="1600" b="0" baseline="0" smtClean="0">
                <a:solidFill>
                  <a:schemeClr val="bg1"/>
                </a:solidFill>
                <a:latin typeface="+mn-lt"/>
                <a:ea typeface="+mn-ea"/>
                <a:cs typeface="+mn-cs"/>
              </a:defRPr>
            </a:lvl1pPr>
          </a:lstStyle>
          <a:p>
            <a:pPr>
              <a:lnSpc>
                <a:spcPct val="90000"/>
              </a:lnSpc>
              <a:spcAft>
                <a:spcPts val="1200"/>
              </a:spcAft>
              <a:buClr>
                <a:schemeClr val="bg2">
                  <a:lumMod val="50000"/>
                </a:schemeClr>
              </a:buClr>
            </a:pPr>
            <a:endParaRPr lang="en-US" dirty="0"/>
          </a:p>
        </p:txBody>
      </p:sp>
      <p:sp>
        <p:nvSpPr>
          <p:cNvPr id="10" name="Rectangle 9"/>
          <p:cNvSpPr/>
          <p:nvPr/>
        </p:nvSpPr>
        <p:spPr bwMode="auto">
          <a:xfrm>
            <a:off x="838200" y="590550"/>
            <a:ext cx="2209800" cy="381000"/>
          </a:xfrm>
          <a:prstGeom prst="rect">
            <a:avLst/>
          </a:prstGeom>
          <a:solidFill>
            <a:schemeClr val="tx1"/>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2661" y="514350"/>
            <a:ext cx="2060877" cy="457200"/>
          </a:xfrm>
          <a:prstGeom prst="rect">
            <a:avLst/>
          </a:prstGeom>
        </p:spPr>
      </p:pic>
    </p:spTree>
    <p:extLst>
      <p:ext uri="{BB962C8B-B14F-4D97-AF65-F5344CB8AC3E}">
        <p14:creationId xmlns:p14="http://schemas.microsoft.com/office/powerpoint/2010/main" val="1888704002"/>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ransition">
    <p:spTree>
      <p:nvGrpSpPr>
        <p:cNvPr id="1" name=""/>
        <p:cNvGrpSpPr/>
        <p:nvPr/>
      </p:nvGrpSpPr>
      <p:grpSpPr>
        <a:xfrm>
          <a:off x="0" y="0"/>
          <a:ext cx="0" cy="0"/>
          <a:chOff x="0" y="0"/>
          <a:chExt cx="0" cy="0"/>
        </a:xfrm>
      </p:grpSpPr>
      <p:sp>
        <p:nvSpPr>
          <p:cNvPr id="17" name="Round Same Side Corner Rectangle 16"/>
          <p:cNvSpPr/>
          <p:nvPr/>
        </p:nvSpPr>
        <p:spPr bwMode="auto">
          <a:xfrm rot="5400000">
            <a:off x="8537036" y="4587722"/>
            <a:ext cx="226314" cy="536387"/>
          </a:xfrm>
          <a:prstGeom prst="round2SameRect">
            <a:avLst>
              <a:gd name="adj1" fmla="val 50000"/>
              <a:gd name="adj2" fmla="val 0"/>
            </a:avLst>
          </a:prstGeom>
          <a:solidFill>
            <a:srgbClr val="DB1E2D"/>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solidFill>
                <a:schemeClr val="bg1"/>
              </a:solidFill>
              <a:effectLst/>
              <a:latin typeface="+mn-lt"/>
            </a:endParaRPr>
          </a:p>
        </p:txBody>
      </p:sp>
      <p:sp>
        <p:nvSpPr>
          <p:cNvPr id="3075" name="Rectangle 3"/>
          <p:cNvSpPr>
            <a:spLocks noGrp="1" noChangeArrowheads="1"/>
          </p:cNvSpPr>
          <p:nvPr>
            <p:ph type="ctrTitle" hasCustomPrompt="1"/>
          </p:nvPr>
        </p:nvSpPr>
        <p:spPr bwMode="black">
          <a:xfrm>
            <a:off x="685800" y="2857500"/>
            <a:ext cx="7772400" cy="685800"/>
          </a:xfrm>
        </p:spPr>
        <p:txBody>
          <a:bodyPr/>
          <a:lstStyle>
            <a:lvl1pPr>
              <a:defRPr sz="3400" baseline="0">
                <a:solidFill>
                  <a:schemeClr val="accent4"/>
                </a:solidFill>
              </a:defRPr>
            </a:lvl1pPr>
          </a:lstStyle>
          <a:p>
            <a:r>
              <a:rPr lang="en-US" dirty="0"/>
              <a:t>Click to add transition statement here</a:t>
            </a:r>
          </a:p>
        </p:txBody>
      </p:sp>
      <p:sp>
        <p:nvSpPr>
          <p:cNvPr id="11" name="Rectangle 6"/>
          <p:cNvSpPr>
            <a:spLocks noGrp="1" noChangeArrowheads="1"/>
          </p:cNvSpPr>
          <p:nvPr>
            <p:ph type="sldNum" sz="quarter" idx="4"/>
          </p:nvPr>
        </p:nvSpPr>
        <p:spPr bwMode="white">
          <a:xfrm>
            <a:off x="8548896" y="4798474"/>
            <a:ext cx="153888" cy="115416"/>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eaLnBrk="0" hangingPunct="0">
              <a:defRPr sz="1000" b="1">
                <a:solidFill>
                  <a:schemeClr val="tx1"/>
                </a:solidFill>
                <a:latin typeface="Calibri" pitchFamily="34" charset="0"/>
                <a:cs typeface="Calibri" pitchFamily="34" charset="0"/>
              </a:defRPr>
            </a:lvl1pPr>
          </a:lstStyle>
          <a:p>
            <a:pPr>
              <a:defRPr/>
            </a:pPr>
            <a:fld id="{46082381-925A-4C25-AB18-0C99AD89CFC0}" type="slidenum">
              <a:rPr lang="en-US" smtClean="0"/>
              <a:pPr>
                <a:defRPr/>
              </a:pPr>
              <a:t>‹#›</a:t>
            </a:fld>
            <a:endParaRPr lang="en-US" dirty="0"/>
          </a:p>
        </p:txBody>
      </p:sp>
      <p:sp>
        <p:nvSpPr>
          <p:cNvPr id="15" name="Rectangle 4"/>
          <p:cNvSpPr>
            <a:spLocks noGrp="1" noChangeArrowheads="1"/>
          </p:cNvSpPr>
          <p:nvPr>
            <p:ph type="subTitle" idx="1" hasCustomPrompt="1"/>
          </p:nvPr>
        </p:nvSpPr>
        <p:spPr bwMode="black">
          <a:xfrm>
            <a:off x="685799" y="3771900"/>
            <a:ext cx="7772400" cy="552450"/>
          </a:xfrm>
          <a:noFill/>
          <a:ln w="9525">
            <a:noFill/>
            <a:miter lim="800000"/>
            <a:headEnd/>
            <a:tailEnd/>
          </a:ln>
        </p:spPr>
        <p:txBody>
          <a:bodyPr vert="horz" wrap="square" lIns="91419" tIns="45710" rIns="91419" bIns="45710" numCol="1" anchor="t" anchorCtr="0" compatLnSpc="1">
            <a:prstTxWarp prst="textNoShape">
              <a:avLst/>
            </a:prstTxWarp>
          </a:bodyPr>
          <a:lstStyle>
            <a:lvl1pPr marL="0" indent="0">
              <a:buFontTx/>
              <a:buNone/>
              <a:defRPr lang="en-US" sz="2400" b="1" dirty="0">
                <a:solidFill>
                  <a:schemeClr val="accent6"/>
                </a:solidFill>
                <a:latin typeface="+mj-lt"/>
                <a:ea typeface="+mn-ea"/>
                <a:cs typeface="+mn-cs"/>
              </a:defRPr>
            </a:lvl1pPr>
          </a:lstStyle>
          <a:p>
            <a:pPr marL="233310" lvl="0" indent="-233310" algn="l" rtl="0" eaLnBrk="1" fontAlgn="base" hangingPunct="1">
              <a:lnSpc>
                <a:spcPct val="90000"/>
              </a:lnSpc>
              <a:spcBef>
                <a:spcPct val="0"/>
              </a:spcBef>
              <a:spcAft>
                <a:spcPts val="1200"/>
              </a:spcAft>
              <a:buClr>
                <a:schemeClr val="bg2">
                  <a:lumMod val="50000"/>
                </a:schemeClr>
              </a:buClr>
              <a:buNone/>
            </a:pPr>
            <a:r>
              <a:rPr lang="en-US" dirty="0"/>
              <a:t>Click to add subtitle here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ransition with Background Picture">
    <p:spTree>
      <p:nvGrpSpPr>
        <p:cNvPr id="1" name=""/>
        <p:cNvGrpSpPr/>
        <p:nvPr/>
      </p:nvGrpSpPr>
      <p:grpSpPr>
        <a:xfrm>
          <a:off x="0" y="0"/>
          <a:ext cx="0" cy="0"/>
          <a:chOff x="0" y="0"/>
          <a:chExt cx="0" cy="0"/>
        </a:xfrm>
      </p:grpSpPr>
      <p:sp>
        <p:nvSpPr>
          <p:cNvPr id="14" name="Round Same Side Corner Rectangle 13"/>
          <p:cNvSpPr/>
          <p:nvPr/>
        </p:nvSpPr>
        <p:spPr bwMode="auto">
          <a:xfrm rot="5400000">
            <a:off x="8537036" y="4587722"/>
            <a:ext cx="226314" cy="536387"/>
          </a:xfrm>
          <a:prstGeom prst="round2SameRect">
            <a:avLst>
              <a:gd name="adj1" fmla="val 50000"/>
              <a:gd name="adj2" fmla="val 0"/>
            </a:avLst>
          </a:prstGeom>
          <a:solidFill>
            <a:srgbClr val="DB1E2D"/>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solidFill>
                <a:schemeClr val="bg1"/>
              </a:solidFill>
              <a:effectLst/>
              <a:latin typeface="+mn-lt"/>
            </a:endParaRPr>
          </a:p>
        </p:txBody>
      </p:sp>
      <p:sp>
        <p:nvSpPr>
          <p:cNvPr id="2" name="Title 1"/>
          <p:cNvSpPr>
            <a:spLocks noGrp="1"/>
          </p:cNvSpPr>
          <p:nvPr>
            <p:ph type="title" hasCustomPrompt="1"/>
          </p:nvPr>
        </p:nvSpPr>
        <p:spPr>
          <a:xfrm>
            <a:off x="381000" y="4000500"/>
            <a:ext cx="8382000" cy="628650"/>
          </a:xfrm>
        </p:spPr>
        <p:txBody>
          <a:bodyPr/>
          <a:lstStyle>
            <a:lvl1pPr>
              <a:defRPr sz="2400">
                <a:solidFill>
                  <a:schemeClr val="accent4"/>
                </a:solidFill>
              </a:defRPr>
            </a:lvl1pPr>
          </a:lstStyle>
          <a:p>
            <a:r>
              <a:rPr lang="en-US" dirty="0"/>
              <a:t>Click to add transition statement here</a:t>
            </a:r>
          </a:p>
        </p:txBody>
      </p:sp>
      <p:sp>
        <p:nvSpPr>
          <p:cNvPr id="12" name="Rectangle 6"/>
          <p:cNvSpPr>
            <a:spLocks noGrp="1" noChangeArrowheads="1"/>
          </p:cNvSpPr>
          <p:nvPr>
            <p:ph type="sldNum" sz="quarter" idx="4"/>
          </p:nvPr>
        </p:nvSpPr>
        <p:spPr bwMode="white">
          <a:xfrm>
            <a:off x="8548896" y="4798474"/>
            <a:ext cx="153888" cy="115416"/>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eaLnBrk="0" hangingPunct="0">
              <a:defRPr sz="1000" b="1">
                <a:solidFill>
                  <a:schemeClr val="tx1"/>
                </a:solidFill>
                <a:latin typeface="Calibri" pitchFamily="34" charset="0"/>
                <a:cs typeface="Calibri" pitchFamily="34" charset="0"/>
              </a:defRPr>
            </a:lvl1pPr>
          </a:lstStyle>
          <a:p>
            <a:pPr>
              <a:defRPr/>
            </a:pPr>
            <a:fld id="{46082381-925A-4C25-AB18-0C99AD89CFC0}" type="slidenum">
              <a:rPr lang="en-US" smtClean="0"/>
              <a:pPr>
                <a:defRPr/>
              </a:pPr>
              <a:t>‹#›</a:t>
            </a:fld>
            <a:endParaRPr lang="en-US" dirty="0"/>
          </a:p>
        </p:txBody>
      </p:sp>
      <p:pic>
        <p:nvPicPr>
          <p:cNvPr id="7" name="Picture 6" descr="Pavilion-transparent-small.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0" y="4705350"/>
            <a:ext cx="1320799" cy="381000"/>
          </a:xfrm>
          <a:prstGeom prst="rect">
            <a:avLst/>
          </a:prstGeom>
        </p:spPr>
      </p:pic>
      <p:sp>
        <p:nvSpPr>
          <p:cNvPr id="8" name="Round Same Side Corner Rectangle 7"/>
          <p:cNvSpPr/>
          <p:nvPr userDrawn="1"/>
        </p:nvSpPr>
        <p:spPr bwMode="auto">
          <a:xfrm rot="16200000">
            <a:off x="3462331" y="1662119"/>
            <a:ext cx="238140" cy="6400802"/>
          </a:xfrm>
          <a:prstGeom prst="round2SameRect">
            <a:avLst>
              <a:gd name="adj1" fmla="val 50000"/>
              <a:gd name="adj2" fmla="val 0"/>
            </a:avLst>
          </a:prstGeom>
          <a:solidFill>
            <a:srgbClr val="DB1E2D"/>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solidFill>
                <a:schemeClr val="bg1"/>
              </a:solidFill>
              <a:effectLst/>
              <a:latin typeface="+mn-lt"/>
            </a:endParaRPr>
          </a:p>
        </p:txBody>
      </p:sp>
      <p:sp>
        <p:nvSpPr>
          <p:cNvPr id="9" name="TextBox 8"/>
          <p:cNvSpPr txBox="1"/>
          <p:nvPr userDrawn="1"/>
        </p:nvSpPr>
        <p:spPr bwMode="ltGray">
          <a:xfrm>
            <a:off x="381000" y="4743450"/>
            <a:ext cx="3657600" cy="228600"/>
          </a:xfrm>
          <a:prstGeom prst="rect">
            <a:avLst/>
          </a:prstGeom>
          <a:noFill/>
          <a:ln w="9525">
            <a:noFill/>
            <a:miter lim="800000"/>
            <a:headEnd/>
            <a:tailEnd/>
          </a:ln>
        </p:spPr>
        <p:txBody>
          <a:bodyPr wrap="square" lIns="91419" tIns="45710" rIns="91419" bIns="45710" rtlCol="0" anchor="t" anchorCtr="0">
            <a:noAutofit/>
          </a:bodyPr>
          <a:lstStyle/>
          <a:p>
            <a:pPr>
              <a:lnSpc>
                <a:spcPct val="90000"/>
              </a:lnSpc>
              <a:spcBef>
                <a:spcPts val="0"/>
              </a:spcBef>
              <a:spcAft>
                <a:spcPts val="800"/>
              </a:spcAft>
            </a:pPr>
            <a:r>
              <a:rPr lang="en-US" sz="1200" dirty="0">
                <a:solidFill>
                  <a:schemeClr val="tx1">
                    <a:lumMod val="85000"/>
                  </a:schemeClr>
                </a:solidFill>
                <a:latin typeface="Calibri" pitchFamily="34" charset="0"/>
              </a:rPr>
              <a:t>Copyright </a:t>
            </a:r>
            <a:r>
              <a:rPr lang="de-DE" sz="1200" dirty="0">
                <a:solidFill>
                  <a:schemeClr val="tx1">
                    <a:lumMod val="85000"/>
                  </a:schemeClr>
                </a:solidFill>
                <a:latin typeface="Calibri" pitchFamily="34" charset="0"/>
              </a:rPr>
              <a:t>© </a:t>
            </a:r>
            <a:r>
              <a:rPr lang="de-DE" sz="1200" dirty="0" err="1">
                <a:solidFill>
                  <a:schemeClr val="tx1">
                    <a:lumMod val="85000"/>
                  </a:schemeClr>
                </a:solidFill>
                <a:latin typeface="Calibri" pitchFamily="34" charset="0"/>
              </a:rPr>
              <a:t>Pavilion</a:t>
            </a:r>
            <a:r>
              <a:rPr lang="de-DE" sz="1200" dirty="0">
                <a:solidFill>
                  <a:schemeClr val="tx1">
                    <a:lumMod val="85000"/>
                  </a:schemeClr>
                </a:solidFill>
                <a:latin typeface="Calibri" pitchFamily="34" charset="0"/>
              </a:rPr>
              <a:t> Data</a:t>
            </a:r>
            <a:r>
              <a:rPr lang="de-DE" sz="1200" baseline="0" dirty="0">
                <a:solidFill>
                  <a:schemeClr val="tx1">
                    <a:lumMod val="85000"/>
                  </a:schemeClr>
                </a:solidFill>
                <a:latin typeface="Calibri" pitchFamily="34" charset="0"/>
              </a:rPr>
              <a:t> Systems, </a:t>
            </a:r>
            <a:r>
              <a:rPr lang="de-DE" sz="1200" baseline="0" dirty="0" err="1">
                <a:solidFill>
                  <a:schemeClr val="tx1">
                    <a:lumMod val="85000"/>
                  </a:schemeClr>
                </a:solidFill>
                <a:latin typeface="Calibri" pitchFamily="34" charset="0"/>
              </a:rPr>
              <a:t>Confidential</a:t>
            </a:r>
            <a:endParaRPr lang="en-US" sz="1200" dirty="0" err="1">
              <a:solidFill>
                <a:schemeClr val="tx1">
                  <a:lumMod val="85000"/>
                </a:schemeClr>
              </a:solidFill>
              <a:latin typeface="Calibri"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6" name="Chart Placeholder 2"/>
          <p:cNvSpPr>
            <a:spLocks noGrp="1"/>
          </p:cNvSpPr>
          <p:nvPr>
            <p:ph type="chart" idx="12"/>
          </p:nvPr>
        </p:nvSpPr>
        <p:spPr>
          <a:xfrm>
            <a:off x="381000" y="912113"/>
            <a:ext cx="8382001" cy="3717036"/>
          </a:xfrm>
        </p:spPr>
        <p:txBody>
          <a:bodyPr/>
          <a:lstStyle/>
          <a:p>
            <a:pPr lvl="0"/>
            <a:r>
              <a:rPr lang="en-US" noProof="0"/>
              <a:t>Click icon to add chart</a:t>
            </a:r>
          </a:p>
        </p:txBody>
      </p:sp>
      <p:sp>
        <p:nvSpPr>
          <p:cNvPr id="2" name="Title 1"/>
          <p:cNvSpPr>
            <a:spLocks noGrp="1"/>
          </p:cNvSpPr>
          <p:nvPr>
            <p:ph type="title" hasCustomPrompt="1"/>
          </p:nvPr>
        </p:nvSpPr>
        <p:spPr/>
        <p:txBody>
          <a:bodyPr/>
          <a:lstStyle>
            <a:lvl1pPr>
              <a:defRPr/>
            </a:lvl1pPr>
          </a:lstStyle>
          <a:p>
            <a:r>
              <a:rPr lang="en-US" dirty="0"/>
              <a:t>Click to add title</a:t>
            </a:r>
          </a:p>
        </p:txBody>
      </p:sp>
      <p:sp>
        <p:nvSpPr>
          <p:cNvPr id="5" name="Rectangle 6"/>
          <p:cNvSpPr>
            <a:spLocks noGrp="1" noChangeArrowheads="1"/>
          </p:cNvSpPr>
          <p:nvPr>
            <p:ph type="sldNum" sz="quarter" idx="11"/>
          </p:nvPr>
        </p:nvSpPr>
        <p:spPr>
          <a:ln/>
        </p:spPr>
        <p:txBody>
          <a:bodyPr/>
          <a:lstStyle>
            <a:lvl1pPr>
              <a:defRPr>
                <a:solidFill>
                  <a:schemeClr val="tx1"/>
                </a:solidFill>
              </a:defRPr>
            </a:lvl1pPr>
          </a:lstStyle>
          <a:p>
            <a:pPr>
              <a:defRPr/>
            </a:pPr>
            <a:fld id="{446C9BED-6FD4-4BA4-B6B0-4A26058AC9EF}"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Chart with Subtitle">
    <p:spTree>
      <p:nvGrpSpPr>
        <p:cNvPr id="1" name=""/>
        <p:cNvGrpSpPr/>
        <p:nvPr/>
      </p:nvGrpSpPr>
      <p:grpSpPr>
        <a:xfrm>
          <a:off x="0" y="0"/>
          <a:ext cx="0" cy="0"/>
          <a:chOff x="0" y="0"/>
          <a:chExt cx="0" cy="0"/>
        </a:xfrm>
      </p:grpSpPr>
      <p:sp>
        <p:nvSpPr>
          <p:cNvPr id="6" name="Chart Placeholder 2"/>
          <p:cNvSpPr>
            <a:spLocks noGrp="1"/>
          </p:cNvSpPr>
          <p:nvPr>
            <p:ph type="chart" idx="12"/>
          </p:nvPr>
        </p:nvSpPr>
        <p:spPr>
          <a:xfrm>
            <a:off x="384049" y="1200150"/>
            <a:ext cx="8382001" cy="3429000"/>
          </a:xfrm>
        </p:spPr>
        <p:txBody>
          <a:bodyPr/>
          <a:lstStyle/>
          <a:p>
            <a:pPr lvl="0"/>
            <a:r>
              <a:rPr lang="en-US" noProof="0"/>
              <a:t>Click icon to add chart</a:t>
            </a:r>
            <a:endParaRPr lang="en-US" noProof="0" dirty="0"/>
          </a:p>
        </p:txBody>
      </p:sp>
      <p:sp>
        <p:nvSpPr>
          <p:cNvPr id="2" name="Title 1"/>
          <p:cNvSpPr>
            <a:spLocks noGrp="1"/>
          </p:cNvSpPr>
          <p:nvPr>
            <p:ph type="title" hasCustomPrompt="1"/>
          </p:nvPr>
        </p:nvSpPr>
        <p:spPr>
          <a:xfrm>
            <a:off x="381000" y="57150"/>
            <a:ext cx="8382000" cy="756666"/>
          </a:xfrm>
        </p:spPr>
        <p:txBody>
          <a:bodyPr/>
          <a:lstStyle>
            <a:lvl1pPr>
              <a:defRPr/>
            </a:lvl1pPr>
          </a:lstStyle>
          <a:p>
            <a:r>
              <a:rPr lang="en-US" dirty="0"/>
              <a:t>Click to add title</a:t>
            </a:r>
          </a:p>
        </p:txBody>
      </p:sp>
      <p:sp>
        <p:nvSpPr>
          <p:cNvPr id="5" name="Rectangle 6"/>
          <p:cNvSpPr>
            <a:spLocks noGrp="1" noChangeArrowheads="1"/>
          </p:cNvSpPr>
          <p:nvPr>
            <p:ph type="sldNum" sz="quarter" idx="11"/>
          </p:nvPr>
        </p:nvSpPr>
        <p:spPr>
          <a:ln/>
        </p:spPr>
        <p:txBody>
          <a:bodyPr/>
          <a:lstStyle>
            <a:lvl1pPr>
              <a:defRPr>
                <a:solidFill>
                  <a:schemeClr val="tx1"/>
                </a:solidFill>
              </a:defRPr>
            </a:lvl1pPr>
          </a:lstStyle>
          <a:p>
            <a:pPr>
              <a:defRPr/>
            </a:pPr>
            <a:fld id="{446C9BED-6FD4-4BA4-B6B0-4A26058AC9EF}" type="slidenum">
              <a:rPr lang="en-US" smtClean="0"/>
              <a:pPr>
                <a:defRPr/>
              </a:pPr>
              <a:t>‹#›</a:t>
            </a:fld>
            <a:endParaRPr lang="en-US" dirty="0"/>
          </a:p>
        </p:txBody>
      </p:sp>
      <p:sp>
        <p:nvSpPr>
          <p:cNvPr id="7" name="Text Placeholder 6"/>
          <p:cNvSpPr>
            <a:spLocks noGrp="1"/>
          </p:cNvSpPr>
          <p:nvPr>
            <p:ph type="body" sz="quarter" idx="13" hasCustomPrompt="1"/>
          </p:nvPr>
        </p:nvSpPr>
        <p:spPr>
          <a:xfrm>
            <a:off x="381000" y="897536"/>
            <a:ext cx="8382000" cy="302614"/>
          </a:xfrm>
          <a:noFill/>
          <a:ln w="9525">
            <a:noFill/>
            <a:miter lim="800000"/>
            <a:headEnd/>
            <a:tailEnd/>
          </a:ln>
        </p:spPr>
        <p:txBody>
          <a:bodyPr vert="horz" wrap="square" lIns="91419" tIns="45710" rIns="91419" bIns="45710" numCol="1" anchor="t" anchorCtr="0" compatLnSpc="1">
            <a:prstTxWarp prst="textNoShape">
              <a:avLst/>
            </a:prstTxWarp>
          </a:bodyPr>
          <a:lstStyle>
            <a:lvl1pPr>
              <a:buNone/>
              <a:defRPr lang="en-US" sz="2400" b="1" dirty="0">
                <a:solidFill>
                  <a:schemeClr val="accent6"/>
                </a:solidFill>
                <a:latin typeface="+mj-lt"/>
                <a:ea typeface="+mn-ea"/>
                <a:cs typeface="+mn-cs"/>
              </a:defRPr>
            </a:lvl1pPr>
            <a:lvl2pPr>
              <a:buNone/>
              <a:defRPr/>
            </a:lvl2pPr>
            <a:lvl3pPr>
              <a:buNone/>
              <a:defRPr/>
            </a:lvl3pPr>
            <a:lvl4pPr>
              <a:buNone/>
              <a:defRPr/>
            </a:lvl4pPr>
            <a:lvl5pPr>
              <a:buNone/>
              <a:defRPr/>
            </a:lvl5pPr>
          </a:lstStyle>
          <a:p>
            <a:pPr marL="233310" lvl="0" indent="-233310" algn="l" rtl="0" eaLnBrk="1" fontAlgn="base" hangingPunct="1">
              <a:lnSpc>
                <a:spcPct val="90000"/>
              </a:lnSpc>
              <a:spcBef>
                <a:spcPct val="0"/>
              </a:spcBef>
              <a:spcAft>
                <a:spcPts val="1200"/>
              </a:spcAft>
              <a:buClr>
                <a:schemeClr val="bg2">
                  <a:lumMod val="50000"/>
                </a:schemeClr>
              </a:buClr>
              <a:buNone/>
            </a:pPr>
            <a:r>
              <a:rPr lang="en-US" dirty="0"/>
              <a:t>Click to add subtitle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8" name="Table Placeholder 7"/>
          <p:cNvSpPr>
            <a:spLocks noGrp="1"/>
          </p:cNvSpPr>
          <p:nvPr>
            <p:ph type="tbl" sz="quarter" idx="13"/>
          </p:nvPr>
        </p:nvSpPr>
        <p:spPr bwMode="invGray">
          <a:solidFill>
            <a:schemeClr val="tx1"/>
          </a:solidFill>
        </p:spPr>
        <p:txBody>
          <a:bodyPr/>
          <a:lstStyle>
            <a:lvl1pPr>
              <a:defRPr>
                <a:solidFill>
                  <a:schemeClr val="bg1"/>
                </a:solidFill>
              </a:defRPr>
            </a:lvl1pPr>
          </a:lstStyle>
          <a:p>
            <a:r>
              <a:rPr lang="en-US"/>
              <a:t>Click icon to add table</a:t>
            </a:r>
          </a:p>
        </p:txBody>
      </p:sp>
      <p:sp>
        <p:nvSpPr>
          <p:cNvPr id="2" name="Title 1"/>
          <p:cNvSpPr>
            <a:spLocks noGrp="1"/>
          </p:cNvSpPr>
          <p:nvPr>
            <p:ph type="title" hasCustomPrompt="1"/>
          </p:nvPr>
        </p:nvSpPr>
        <p:spPr/>
        <p:txBody>
          <a:bodyPr/>
          <a:lstStyle>
            <a:lvl1pPr>
              <a:defRPr>
                <a:solidFill>
                  <a:schemeClr val="accent4"/>
                </a:solidFill>
              </a:defRPr>
            </a:lvl1pPr>
          </a:lstStyle>
          <a:p>
            <a:r>
              <a:rPr lang="en-US" dirty="0"/>
              <a:t>Click to add title</a:t>
            </a:r>
          </a:p>
        </p:txBody>
      </p:sp>
      <p:sp>
        <p:nvSpPr>
          <p:cNvPr id="5" name="Rectangle 6"/>
          <p:cNvSpPr>
            <a:spLocks noGrp="1" noChangeArrowheads="1"/>
          </p:cNvSpPr>
          <p:nvPr>
            <p:ph type="sldNum" sz="quarter" idx="11"/>
          </p:nvPr>
        </p:nvSpPr>
        <p:spPr>
          <a:ln/>
        </p:spPr>
        <p:txBody>
          <a:bodyPr/>
          <a:lstStyle>
            <a:lvl1pPr>
              <a:defRPr>
                <a:solidFill>
                  <a:schemeClr val="tx1"/>
                </a:solidFill>
              </a:defRPr>
            </a:lvl1pPr>
          </a:lstStyle>
          <a:p>
            <a:pPr>
              <a:defRPr/>
            </a:pPr>
            <a:fld id="{446C9BED-6FD4-4BA4-B6B0-4A26058AC9EF}"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1.png"/><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image" Target="../media/image4.wmf"/><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theme" Target="../theme/theme3.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4" name="Round Same Side Corner Rectangle 13"/>
          <p:cNvSpPr/>
          <p:nvPr/>
        </p:nvSpPr>
        <p:spPr bwMode="auto">
          <a:xfrm rot="16200000">
            <a:off x="3462331" y="1662119"/>
            <a:ext cx="238140" cy="6400802"/>
          </a:xfrm>
          <a:prstGeom prst="round2SameRect">
            <a:avLst>
              <a:gd name="adj1" fmla="val 50000"/>
              <a:gd name="adj2" fmla="val 0"/>
            </a:avLst>
          </a:prstGeom>
          <a:solidFill>
            <a:schemeClr val="accent4"/>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solidFill>
                <a:schemeClr val="bg1"/>
              </a:solidFill>
              <a:effectLst/>
              <a:latin typeface="+mn-lt"/>
            </a:endParaRPr>
          </a:p>
        </p:txBody>
      </p:sp>
      <p:sp>
        <p:nvSpPr>
          <p:cNvPr id="13" name="Round Same Side Corner Rectangle 12"/>
          <p:cNvSpPr/>
          <p:nvPr/>
        </p:nvSpPr>
        <p:spPr bwMode="auto">
          <a:xfrm rot="5400000">
            <a:off x="8537036" y="4587722"/>
            <a:ext cx="226314" cy="536387"/>
          </a:xfrm>
          <a:prstGeom prst="round2SameRect">
            <a:avLst>
              <a:gd name="adj1" fmla="val 50000"/>
              <a:gd name="adj2" fmla="val 0"/>
            </a:avLst>
          </a:prstGeom>
          <a:solidFill>
            <a:srgbClr val="DB1E2D"/>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solidFill>
                <a:schemeClr val="bg1"/>
              </a:solidFill>
              <a:effectLst/>
              <a:latin typeface="+mn-lt"/>
            </a:endParaRPr>
          </a:p>
        </p:txBody>
      </p:sp>
      <p:sp>
        <p:nvSpPr>
          <p:cNvPr id="12293" name="Rectangle 2"/>
          <p:cNvSpPr>
            <a:spLocks noGrp="1" noChangeArrowheads="1"/>
          </p:cNvSpPr>
          <p:nvPr>
            <p:ph type="title"/>
          </p:nvPr>
        </p:nvSpPr>
        <p:spPr bwMode="black">
          <a:xfrm>
            <a:off x="381000" y="57150"/>
            <a:ext cx="8382000" cy="756666"/>
          </a:xfrm>
          <a:prstGeom prst="rect">
            <a:avLst/>
          </a:prstGeom>
          <a:noFill/>
          <a:ln w="9525">
            <a:noFill/>
            <a:miter lim="800000"/>
            <a:headEnd/>
            <a:tailEnd/>
          </a:ln>
        </p:spPr>
        <p:txBody>
          <a:bodyPr vert="horz" wrap="square" lIns="91419" tIns="45710" rIns="91419" bIns="45710" numCol="1" anchor="b" anchorCtr="0" compatLnSpc="1">
            <a:prstTxWarp prst="textNoShape">
              <a:avLst/>
            </a:prstTxWarp>
          </a:bodyPr>
          <a:lstStyle/>
          <a:p>
            <a:pPr lvl="0"/>
            <a:r>
              <a:rPr lang="en-US" dirty="0"/>
              <a:t>Click to add title</a:t>
            </a:r>
            <a:br>
              <a:rPr lang="en-US" dirty="0"/>
            </a:br>
            <a:r>
              <a:rPr lang="en-US" dirty="0"/>
              <a:t>two-line title wraps upward</a:t>
            </a:r>
          </a:p>
        </p:txBody>
      </p:sp>
      <p:sp>
        <p:nvSpPr>
          <p:cNvPr id="12294" name="Rectangle 3"/>
          <p:cNvSpPr>
            <a:spLocks noGrp="1" noChangeArrowheads="1"/>
          </p:cNvSpPr>
          <p:nvPr>
            <p:ph type="body" idx="1"/>
          </p:nvPr>
        </p:nvSpPr>
        <p:spPr bwMode="auto">
          <a:xfrm>
            <a:off x="381000" y="1047750"/>
            <a:ext cx="8382000" cy="3640836"/>
          </a:xfrm>
          <a:prstGeom prst="rect">
            <a:avLst/>
          </a:prstGeom>
          <a:noFill/>
          <a:ln w="9525">
            <a:noFill/>
            <a:miter lim="800000"/>
            <a:headEnd/>
            <a:tailEnd/>
          </a:ln>
        </p:spPr>
        <p:txBody>
          <a:bodyPr vert="horz" wrap="square" lIns="91419" tIns="45710" rIns="91419" bIns="45710" numCol="1" anchor="t" anchorCtr="0" compatLnSpc="1">
            <a:prstTxWarp prst="textNoShape">
              <a:avLst/>
            </a:prstTxWarp>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white">
          <a:xfrm>
            <a:off x="8548896" y="4798474"/>
            <a:ext cx="153888" cy="115416"/>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eaLnBrk="0" hangingPunct="0">
              <a:defRPr sz="1000" b="1">
                <a:solidFill>
                  <a:schemeClr val="tx1"/>
                </a:solidFill>
                <a:latin typeface="Calibri" pitchFamily="34" charset="0"/>
                <a:cs typeface="Calibri" pitchFamily="34" charset="0"/>
              </a:defRPr>
            </a:lvl1pPr>
          </a:lstStyle>
          <a:p>
            <a:pPr>
              <a:defRPr/>
            </a:pPr>
            <a:fld id="{46082381-925A-4C25-AB18-0C99AD89CFC0}" type="slidenum">
              <a:rPr lang="en-US" smtClean="0"/>
              <a:pPr>
                <a:defRPr/>
              </a:pPr>
              <a:t>‹#›</a:t>
            </a:fld>
            <a:endParaRPr lang="en-US" dirty="0"/>
          </a:p>
        </p:txBody>
      </p:sp>
      <p:sp>
        <p:nvSpPr>
          <p:cNvPr id="5" name="TextBox 4"/>
          <p:cNvSpPr txBox="1"/>
          <p:nvPr/>
        </p:nvSpPr>
        <p:spPr bwMode="ltGray">
          <a:xfrm>
            <a:off x="381000" y="4743450"/>
            <a:ext cx="3657600" cy="228600"/>
          </a:xfrm>
          <a:prstGeom prst="rect">
            <a:avLst/>
          </a:prstGeom>
          <a:noFill/>
          <a:ln w="9525">
            <a:noFill/>
            <a:miter lim="800000"/>
            <a:headEnd/>
            <a:tailEnd/>
          </a:ln>
        </p:spPr>
        <p:txBody>
          <a:bodyPr wrap="square" lIns="91419" tIns="45710" rIns="91419" bIns="45710" rtlCol="0" anchor="t" anchorCtr="0">
            <a:noAutofit/>
          </a:bodyPr>
          <a:lstStyle/>
          <a:p>
            <a:pPr>
              <a:lnSpc>
                <a:spcPct val="90000"/>
              </a:lnSpc>
              <a:spcBef>
                <a:spcPts val="0"/>
              </a:spcBef>
              <a:spcAft>
                <a:spcPts val="800"/>
              </a:spcAft>
            </a:pPr>
            <a:r>
              <a:rPr lang="en-US" sz="1200" dirty="0">
                <a:solidFill>
                  <a:schemeClr val="tx1">
                    <a:lumMod val="85000"/>
                  </a:schemeClr>
                </a:solidFill>
                <a:latin typeface="Calibri" pitchFamily="34" charset="0"/>
              </a:rPr>
              <a:t>Copyright </a:t>
            </a:r>
            <a:r>
              <a:rPr lang="de-DE" sz="1200" dirty="0">
                <a:solidFill>
                  <a:schemeClr val="tx1">
                    <a:lumMod val="85000"/>
                  </a:schemeClr>
                </a:solidFill>
                <a:latin typeface="Calibri" pitchFamily="34" charset="0"/>
              </a:rPr>
              <a:t>© </a:t>
            </a:r>
            <a:r>
              <a:rPr lang="de-DE" sz="1200" dirty="0" err="1">
                <a:solidFill>
                  <a:schemeClr val="tx1">
                    <a:lumMod val="85000"/>
                  </a:schemeClr>
                </a:solidFill>
                <a:latin typeface="Calibri" pitchFamily="34" charset="0"/>
              </a:rPr>
              <a:t>Pavilion</a:t>
            </a:r>
            <a:r>
              <a:rPr lang="de-DE" sz="1200" dirty="0">
                <a:solidFill>
                  <a:schemeClr val="tx1">
                    <a:lumMod val="85000"/>
                  </a:schemeClr>
                </a:solidFill>
                <a:latin typeface="Calibri" pitchFamily="34" charset="0"/>
              </a:rPr>
              <a:t> Data</a:t>
            </a:r>
            <a:r>
              <a:rPr lang="de-DE" sz="1200" baseline="0" dirty="0">
                <a:solidFill>
                  <a:schemeClr val="tx1">
                    <a:lumMod val="85000"/>
                  </a:schemeClr>
                </a:solidFill>
                <a:latin typeface="Calibri" pitchFamily="34" charset="0"/>
              </a:rPr>
              <a:t> Systems, </a:t>
            </a:r>
            <a:r>
              <a:rPr lang="de-DE" sz="1200" baseline="0" dirty="0" err="1">
                <a:solidFill>
                  <a:schemeClr val="tx1">
                    <a:lumMod val="85000"/>
                  </a:schemeClr>
                </a:solidFill>
                <a:latin typeface="Calibri" pitchFamily="34" charset="0"/>
              </a:rPr>
              <a:t>Confidential</a:t>
            </a:r>
            <a:endParaRPr lang="en-US" sz="1200" dirty="0" err="1">
              <a:solidFill>
                <a:schemeClr val="tx1">
                  <a:lumMod val="85000"/>
                </a:schemeClr>
              </a:solidFill>
              <a:latin typeface="Calibri" pitchFamily="34" charset="0"/>
            </a:endParaRPr>
          </a:p>
        </p:txBody>
      </p:sp>
      <p:cxnSp>
        <p:nvCxnSpPr>
          <p:cNvPr id="3" name="Straight Connector 2"/>
          <p:cNvCxnSpPr/>
          <p:nvPr/>
        </p:nvCxnSpPr>
        <p:spPr bwMode="auto">
          <a:xfrm>
            <a:off x="0" y="819150"/>
            <a:ext cx="9144000" cy="0"/>
          </a:xfrm>
          <a:prstGeom prst="line">
            <a:avLst/>
          </a:prstGeom>
          <a:solidFill>
            <a:schemeClr val="accent1"/>
          </a:solidFill>
          <a:ln w="19050" cap="flat" cmpd="sng" algn="ctr">
            <a:solidFill>
              <a:srgbClr val="DB1E2D"/>
            </a:solidFill>
            <a:prstDash val="solid"/>
            <a:round/>
            <a:headEnd type="none" w="med" len="med"/>
            <a:tailEnd type="none" w="med" len="med"/>
          </a:ln>
          <a:effectLst/>
        </p:spPr>
      </p:cxnSp>
      <p:pic>
        <p:nvPicPr>
          <p:cNvPr id="4" name="Picture 3" descr="Pavilion-transparent-small.png"/>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858000" y="4705350"/>
            <a:ext cx="1320799" cy="381000"/>
          </a:xfrm>
          <a:prstGeom prst="rect">
            <a:avLst/>
          </a:prstGeom>
        </p:spPr>
      </p:pic>
      <p:sp>
        <p:nvSpPr>
          <p:cNvPr id="2" name="TextBox 1"/>
          <p:cNvSpPr txBox="1"/>
          <p:nvPr/>
        </p:nvSpPr>
        <p:spPr bwMode="ltGray">
          <a:xfrm>
            <a:off x="1866900" y="4305300"/>
            <a:ext cx="914400" cy="914400"/>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endParaRPr lang="en-US" sz="2000" dirty="0" err="1">
              <a:latin typeface="Calibri" pitchFamily="34" charset="0"/>
            </a:endParaRPr>
          </a:p>
        </p:txBody>
      </p:sp>
    </p:spTree>
  </p:cSld>
  <p:clrMap bg1="dk1" tx1="lt1" bg2="dk2" tx2="lt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 id="2147483852" r:id="rId13"/>
    <p:sldLayoutId id="2147483853" r:id="rId14"/>
    <p:sldLayoutId id="2147483854" r:id="rId15"/>
  </p:sldLayoutIdLst>
  <p:hf hdr="0" dt="0"/>
  <p:txStyles>
    <p:titleStyle>
      <a:lvl1pPr algn="l" rtl="0" eaLnBrk="1" fontAlgn="base" hangingPunct="1">
        <a:lnSpc>
          <a:spcPct val="90000"/>
        </a:lnSpc>
        <a:spcBef>
          <a:spcPct val="0"/>
        </a:spcBef>
        <a:spcAft>
          <a:spcPct val="0"/>
        </a:spcAft>
        <a:defRPr sz="2800" b="1" baseline="0">
          <a:solidFill>
            <a:schemeClr val="accent4"/>
          </a:solidFill>
          <a:latin typeface="+mj-lt"/>
          <a:ea typeface="+mj-ea"/>
          <a:cs typeface="+mj-cs"/>
        </a:defRPr>
      </a:lvl1pPr>
      <a:lvl2pPr algn="l" rtl="0" eaLnBrk="1" fontAlgn="base" hangingPunct="1">
        <a:spcBef>
          <a:spcPct val="0"/>
        </a:spcBef>
        <a:spcAft>
          <a:spcPct val="0"/>
        </a:spcAft>
        <a:defRPr sz="2800" b="1">
          <a:solidFill>
            <a:schemeClr val="bg1"/>
          </a:solidFill>
          <a:latin typeface="Arial" charset="0"/>
        </a:defRPr>
      </a:lvl2pPr>
      <a:lvl3pPr algn="l" rtl="0" eaLnBrk="1" fontAlgn="base" hangingPunct="1">
        <a:spcBef>
          <a:spcPct val="0"/>
        </a:spcBef>
        <a:spcAft>
          <a:spcPct val="0"/>
        </a:spcAft>
        <a:defRPr sz="2800" b="1">
          <a:solidFill>
            <a:schemeClr val="bg1"/>
          </a:solidFill>
          <a:latin typeface="Arial" charset="0"/>
        </a:defRPr>
      </a:lvl3pPr>
      <a:lvl4pPr algn="l" rtl="0" eaLnBrk="1" fontAlgn="base" hangingPunct="1">
        <a:spcBef>
          <a:spcPct val="0"/>
        </a:spcBef>
        <a:spcAft>
          <a:spcPct val="0"/>
        </a:spcAft>
        <a:defRPr sz="2800" b="1">
          <a:solidFill>
            <a:schemeClr val="bg1"/>
          </a:solidFill>
          <a:latin typeface="Arial" charset="0"/>
        </a:defRPr>
      </a:lvl4pPr>
      <a:lvl5pPr algn="l" rtl="0" eaLnBrk="1" fontAlgn="base" hangingPunct="1">
        <a:spcBef>
          <a:spcPct val="0"/>
        </a:spcBef>
        <a:spcAft>
          <a:spcPct val="0"/>
        </a:spcAft>
        <a:defRPr sz="2800" b="1">
          <a:solidFill>
            <a:schemeClr val="bg1"/>
          </a:solidFill>
          <a:latin typeface="Arial" charset="0"/>
        </a:defRPr>
      </a:lvl5pPr>
      <a:lvl6pPr marL="457096" algn="l" rtl="0" eaLnBrk="1" fontAlgn="base" hangingPunct="1">
        <a:spcBef>
          <a:spcPct val="0"/>
        </a:spcBef>
        <a:spcAft>
          <a:spcPct val="0"/>
        </a:spcAft>
        <a:defRPr sz="2800" b="1">
          <a:solidFill>
            <a:schemeClr val="bg1"/>
          </a:solidFill>
          <a:latin typeface="Arial" charset="0"/>
        </a:defRPr>
      </a:lvl6pPr>
      <a:lvl7pPr marL="914192" algn="l" rtl="0" eaLnBrk="1" fontAlgn="base" hangingPunct="1">
        <a:spcBef>
          <a:spcPct val="0"/>
        </a:spcBef>
        <a:spcAft>
          <a:spcPct val="0"/>
        </a:spcAft>
        <a:defRPr sz="2800" b="1">
          <a:solidFill>
            <a:schemeClr val="bg1"/>
          </a:solidFill>
          <a:latin typeface="Arial" charset="0"/>
        </a:defRPr>
      </a:lvl7pPr>
      <a:lvl8pPr marL="1371288" algn="l" rtl="0" eaLnBrk="1" fontAlgn="base" hangingPunct="1">
        <a:spcBef>
          <a:spcPct val="0"/>
        </a:spcBef>
        <a:spcAft>
          <a:spcPct val="0"/>
        </a:spcAft>
        <a:defRPr sz="2800" b="1">
          <a:solidFill>
            <a:schemeClr val="bg1"/>
          </a:solidFill>
          <a:latin typeface="Arial" charset="0"/>
        </a:defRPr>
      </a:lvl8pPr>
      <a:lvl9pPr marL="1828385" algn="l" rtl="0" eaLnBrk="1" fontAlgn="base" hangingPunct="1">
        <a:spcBef>
          <a:spcPct val="0"/>
        </a:spcBef>
        <a:spcAft>
          <a:spcPct val="0"/>
        </a:spcAft>
        <a:defRPr sz="2800" b="1">
          <a:solidFill>
            <a:schemeClr val="bg1"/>
          </a:solidFill>
          <a:latin typeface="Arial" charset="0"/>
        </a:defRPr>
      </a:lvl9pPr>
    </p:titleStyle>
    <p:bodyStyle>
      <a:lvl1pPr marL="233310" indent="-233310" algn="l" rtl="0" eaLnBrk="1" fontAlgn="base" hangingPunct="1">
        <a:lnSpc>
          <a:spcPct val="90000"/>
        </a:lnSpc>
        <a:spcBef>
          <a:spcPct val="0"/>
        </a:spcBef>
        <a:spcAft>
          <a:spcPts val="1200"/>
        </a:spcAft>
        <a:buClrTx/>
        <a:buChar char="•"/>
        <a:defRPr sz="2400">
          <a:solidFill>
            <a:schemeClr val="bg1"/>
          </a:solidFill>
          <a:latin typeface="+mn-lt"/>
          <a:ea typeface="+mn-ea"/>
          <a:cs typeface="+mn-cs"/>
        </a:defRPr>
      </a:lvl1pPr>
      <a:lvl2pPr marL="517525" indent="-233363" algn="l" rtl="0" eaLnBrk="1" fontAlgn="base" hangingPunct="1">
        <a:lnSpc>
          <a:spcPct val="90000"/>
        </a:lnSpc>
        <a:spcBef>
          <a:spcPct val="0"/>
        </a:spcBef>
        <a:spcAft>
          <a:spcPts val="1000"/>
        </a:spcAft>
        <a:buClrTx/>
        <a:buFont typeface="Arial" charset="0"/>
        <a:buChar char="–"/>
        <a:defRPr sz="2000">
          <a:solidFill>
            <a:schemeClr val="bg1"/>
          </a:solidFill>
          <a:latin typeface="+mn-lt"/>
        </a:defRPr>
      </a:lvl2pPr>
      <a:lvl3pPr marL="688975" indent="-171450" algn="l" rtl="0" eaLnBrk="1" fontAlgn="base" hangingPunct="1">
        <a:lnSpc>
          <a:spcPct val="90000"/>
        </a:lnSpc>
        <a:spcBef>
          <a:spcPct val="0"/>
        </a:spcBef>
        <a:spcAft>
          <a:spcPts val="800"/>
        </a:spcAft>
        <a:buClrTx/>
        <a:buChar char="•"/>
        <a:tabLst/>
        <a:defRPr sz="1600">
          <a:solidFill>
            <a:schemeClr val="bg1"/>
          </a:solidFill>
          <a:latin typeface="+mn-lt"/>
        </a:defRPr>
      </a:lvl3pPr>
      <a:lvl4pPr marL="854075" indent="-165100" algn="l" rtl="0" eaLnBrk="1" fontAlgn="base" hangingPunct="1">
        <a:lnSpc>
          <a:spcPct val="90000"/>
        </a:lnSpc>
        <a:spcBef>
          <a:spcPct val="0"/>
        </a:spcBef>
        <a:spcAft>
          <a:spcPts val="600"/>
        </a:spcAft>
        <a:buClrTx/>
        <a:buChar char="–"/>
        <a:defRPr sz="1400">
          <a:solidFill>
            <a:schemeClr val="bg1"/>
          </a:solidFill>
          <a:latin typeface="+mn-lt"/>
        </a:defRPr>
      </a:lvl4pPr>
      <a:lvl5pPr marL="974725" indent="-120650" algn="l" rtl="0" eaLnBrk="1" fontAlgn="base" hangingPunct="1">
        <a:lnSpc>
          <a:spcPct val="90000"/>
        </a:lnSpc>
        <a:spcBef>
          <a:spcPct val="0"/>
        </a:spcBef>
        <a:spcAft>
          <a:spcPts val="600"/>
        </a:spcAft>
        <a:buClrTx/>
        <a:buFont typeface="Arial" pitchFamily="34" charset="0"/>
        <a:buChar char="•"/>
        <a:defRPr sz="1200">
          <a:solidFill>
            <a:schemeClr val="bg1"/>
          </a:solidFill>
          <a:latin typeface="+mn-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p:bodyStyle>
    <p:otherStyle>
      <a:defPPr>
        <a:defRPr lang="en-US"/>
      </a:defPPr>
      <a:lvl1pPr marL="0" algn="l" defTabSz="914192" rtl="0" eaLnBrk="1" latinLnBrk="0" hangingPunct="1">
        <a:defRPr sz="1800" kern="1200">
          <a:solidFill>
            <a:schemeClr val="tx1"/>
          </a:solidFill>
          <a:latin typeface="+mn-lt"/>
          <a:ea typeface="+mn-ea"/>
          <a:cs typeface="+mn-cs"/>
        </a:defRPr>
      </a:lvl1pPr>
      <a:lvl2pPr marL="457096" algn="l" defTabSz="914192" rtl="0" eaLnBrk="1" latinLnBrk="0" hangingPunct="1">
        <a:defRPr sz="1800" kern="1200">
          <a:solidFill>
            <a:schemeClr val="tx1"/>
          </a:solidFill>
          <a:latin typeface="+mn-lt"/>
          <a:ea typeface="+mn-ea"/>
          <a:cs typeface="+mn-cs"/>
        </a:defRPr>
      </a:lvl2pPr>
      <a:lvl3pPr marL="914192" algn="l" defTabSz="914192" rtl="0" eaLnBrk="1" latinLnBrk="0" hangingPunct="1">
        <a:defRPr sz="1800" kern="1200">
          <a:solidFill>
            <a:schemeClr val="tx1"/>
          </a:solidFill>
          <a:latin typeface="+mn-lt"/>
          <a:ea typeface="+mn-ea"/>
          <a:cs typeface="+mn-cs"/>
        </a:defRPr>
      </a:lvl3pPr>
      <a:lvl4pPr marL="1371288" algn="l" defTabSz="914192" rtl="0" eaLnBrk="1" latinLnBrk="0" hangingPunct="1">
        <a:defRPr sz="1800" kern="1200">
          <a:solidFill>
            <a:schemeClr val="tx1"/>
          </a:solidFill>
          <a:latin typeface="+mn-lt"/>
          <a:ea typeface="+mn-ea"/>
          <a:cs typeface="+mn-cs"/>
        </a:defRPr>
      </a:lvl4pPr>
      <a:lvl5pPr marL="1828385" algn="l" defTabSz="914192" rtl="0" eaLnBrk="1" latinLnBrk="0" hangingPunct="1">
        <a:defRPr sz="1800" kern="1200">
          <a:solidFill>
            <a:schemeClr val="tx1"/>
          </a:solidFill>
          <a:latin typeface="+mn-lt"/>
          <a:ea typeface="+mn-ea"/>
          <a:cs typeface="+mn-cs"/>
        </a:defRPr>
      </a:lvl5pPr>
      <a:lvl6pPr marL="2285480" algn="l" defTabSz="914192" rtl="0" eaLnBrk="1" latinLnBrk="0" hangingPunct="1">
        <a:defRPr sz="1800" kern="1200">
          <a:solidFill>
            <a:schemeClr val="tx1"/>
          </a:solidFill>
          <a:latin typeface="+mn-lt"/>
          <a:ea typeface="+mn-ea"/>
          <a:cs typeface="+mn-cs"/>
        </a:defRPr>
      </a:lvl6pPr>
      <a:lvl7pPr marL="2742577" algn="l" defTabSz="914192" rtl="0" eaLnBrk="1" latinLnBrk="0" hangingPunct="1">
        <a:defRPr sz="1800" kern="1200">
          <a:solidFill>
            <a:schemeClr val="tx1"/>
          </a:solidFill>
          <a:latin typeface="+mn-lt"/>
          <a:ea typeface="+mn-ea"/>
          <a:cs typeface="+mn-cs"/>
        </a:defRPr>
      </a:lvl7pPr>
      <a:lvl8pPr marL="3199673" algn="l" defTabSz="914192" rtl="0" eaLnBrk="1" latinLnBrk="0" hangingPunct="1">
        <a:defRPr sz="1800" kern="1200">
          <a:solidFill>
            <a:schemeClr val="tx1"/>
          </a:solidFill>
          <a:latin typeface="+mn-lt"/>
          <a:ea typeface="+mn-ea"/>
          <a:cs typeface="+mn-cs"/>
        </a:defRPr>
      </a:lvl8pPr>
      <a:lvl9pPr marL="3656769" algn="l" defTabSz="91419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4" name="Round Same Side Corner Rectangle 13"/>
          <p:cNvSpPr/>
          <p:nvPr/>
        </p:nvSpPr>
        <p:spPr bwMode="auto">
          <a:xfrm rot="16200000">
            <a:off x="3462331" y="1662119"/>
            <a:ext cx="238140" cy="6400802"/>
          </a:xfrm>
          <a:prstGeom prst="round2SameRect">
            <a:avLst>
              <a:gd name="adj1" fmla="val 50000"/>
              <a:gd name="adj2" fmla="val 0"/>
            </a:avLst>
          </a:prstGeom>
          <a:solidFill>
            <a:srgbClr val="DB1E2D"/>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solidFill>
                <a:schemeClr val="bg1"/>
              </a:solidFill>
              <a:effectLst/>
              <a:latin typeface="+mn-lt"/>
            </a:endParaRPr>
          </a:p>
        </p:txBody>
      </p:sp>
      <p:sp>
        <p:nvSpPr>
          <p:cNvPr id="13" name="Round Same Side Corner Rectangle 12"/>
          <p:cNvSpPr/>
          <p:nvPr/>
        </p:nvSpPr>
        <p:spPr bwMode="auto">
          <a:xfrm rot="5400000">
            <a:off x="8537036" y="4587722"/>
            <a:ext cx="226314" cy="536387"/>
          </a:xfrm>
          <a:prstGeom prst="round2SameRect">
            <a:avLst>
              <a:gd name="adj1" fmla="val 50000"/>
              <a:gd name="adj2" fmla="val 0"/>
            </a:avLst>
          </a:prstGeom>
          <a:solidFill>
            <a:srgbClr val="DB1E2D"/>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solidFill>
                <a:schemeClr val="bg1"/>
              </a:solidFill>
              <a:effectLst/>
              <a:latin typeface="+mn-lt"/>
            </a:endParaRPr>
          </a:p>
        </p:txBody>
      </p:sp>
      <p:sp>
        <p:nvSpPr>
          <p:cNvPr id="12293" name="Rectangle 2"/>
          <p:cNvSpPr>
            <a:spLocks noGrp="1" noChangeArrowheads="1"/>
          </p:cNvSpPr>
          <p:nvPr>
            <p:ph type="title"/>
          </p:nvPr>
        </p:nvSpPr>
        <p:spPr bwMode="black">
          <a:xfrm>
            <a:off x="381000" y="57150"/>
            <a:ext cx="8382000" cy="756666"/>
          </a:xfrm>
          <a:prstGeom prst="rect">
            <a:avLst/>
          </a:prstGeom>
          <a:noFill/>
          <a:ln w="9525">
            <a:noFill/>
            <a:miter lim="800000"/>
            <a:headEnd/>
            <a:tailEnd/>
          </a:ln>
        </p:spPr>
        <p:txBody>
          <a:bodyPr vert="horz" wrap="square" lIns="91419" tIns="45710" rIns="91419" bIns="45710" numCol="1" anchor="b" anchorCtr="0" compatLnSpc="1">
            <a:prstTxWarp prst="textNoShape">
              <a:avLst/>
            </a:prstTxWarp>
          </a:bodyPr>
          <a:lstStyle/>
          <a:p>
            <a:pPr lvl="0"/>
            <a:r>
              <a:rPr lang="en-US" dirty="0"/>
              <a:t>Click to add title</a:t>
            </a:r>
            <a:br>
              <a:rPr lang="en-US" dirty="0"/>
            </a:br>
            <a:r>
              <a:rPr lang="en-US" dirty="0"/>
              <a:t>two-line title wraps upward</a:t>
            </a:r>
          </a:p>
        </p:txBody>
      </p:sp>
      <p:sp>
        <p:nvSpPr>
          <p:cNvPr id="12294" name="Rectangle 3"/>
          <p:cNvSpPr>
            <a:spLocks noGrp="1" noChangeArrowheads="1"/>
          </p:cNvSpPr>
          <p:nvPr>
            <p:ph type="body" idx="1"/>
          </p:nvPr>
        </p:nvSpPr>
        <p:spPr bwMode="auto">
          <a:xfrm>
            <a:off x="381000" y="1047750"/>
            <a:ext cx="8382000" cy="3640836"/>
          </a:xfrm>
          <a:prstGeom prst="rect">
            <a:avLst/>
          </a:prstGeom>
          <a:noFill/>
          <a:ln w="9525">
            <a:noFill/>
            <a:miter lim="800000"/>
            <a:headEnd/>
            <a:tailEnd/>
          </a:ln>
        </p:spPr>
        <p:txBody>
          <a:bodyPr vert="horz" wrap="square" lIns="91419" tIns="45710" rIns="91419" bIns="45710" numCol="1" anchor="t" anchorCtr="0" compatLnSpc="1">
            <a:prstTxWarp prst="textNoShape">
              <a:avLst/>
            </a:prstTxWarp>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white">
          <a:xfrm>
            <a:off x="8548896" y="4798474"/>
            <a:ext cx="153888" cy="115416"/>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eaLnBrk="0" hangingPunct="0">
              <a:defRPr sz="1000" b="1">
                <a:solidFill>
                  <a:schemeClr val="tx1"/>
                </a:solidFill>
                <a:latin typeface="Calibri" pitchFamily="34" charset="0"/>
                <a:cs typeface="Calibri" pitchFamily="34" charset="0"/>
              </a:defRPr>
            </a:lvl1pPr>
          </a:lstStyle>
          <a:p>
            <a:pPr>
              <a:defRPr/>
            </a:pPr>
            <a:fld id="{46082381-925A-4C25-AB18-0C99AD89CFC0}" type="slidenum">
              <a:rPr lang="en-US" smtClean="0"/>
              <a:pPr>
                <a:defRPr/>
              </a:pPr>
              <a:t>‹#›</a:t>
            </a:fld>
            <a:endParaRPr lang="en-US" dirty="0"/>
          </a:p>
        </p:txBody>
      </p:sp>
      <p:sp>
        <p:nvSpPr>
          <p:cNvPr id="5" name="TextBox 4"/>
          <p:cNvSpPr txBox="1"/>
          <p:nvPr/>
        </p:nvSpPr>
        <p:spPr bwMode="ltGray">
          <a:xfrm>
            <a:off x="381000" y="4743450"/>
            <a:ext cx="3657600" cy="228600"/>
          </a:xfrm>
          <a:prstGeom prst="rect">
            <a:avLst/>
          </a:prstGeom>
          <a:noFill/>
          <a:ln w="9525">
            <a:noFill/>
            <a:miter lim="800000"/>
            <a:headEnd/>
            <a:tailEnd/>
          </a:ln>
        </p:spPr>
        <p:txBody>
          <a:bodyPr wrap="square" lIns="91419" tIns="45710" rIns="91419" bIns="45710" rtlCol="0" anchor="t" anchorCtr="0">
            <a:noAutofit/>
          </a:bodyPr>
          <a:lstStyle/>
          <a:p>
            <a:pPr>
              <a:lnSpc>
                <a:spcPct val="90000"/>
              </a:lnSpc>
              <a:spcBef>
                <a:spcPts val="0"/>
              </a:spcBef>
              <a:spcAft>
                <a:spcPts val="800"/>
              </a:spcAft>
            </a:pPr>
            <a:r>
              <a:rPr lang="en-US" sz="1200" dirty="0">
                <a:solidFill>
                  <a:schemeClr val="tx1">
                    <a:lumMod val="85000"/>
                  </a:schemeClr>
                </a:solidFill>
                <a:latin typeface="Calibri" pitchFamily="34" charset="0"/>
              </a:rPr>
              <a:t>Copyright </a:t>
            </a:r>
            <a:r>
              <a:rPr lang="de-DE" sz="1200" dirty="0">
                <a:solidFill>
                  <a:schemeClr val="tx1">
                    <a:lumMod val="85000"/>
                  </a:schemeClr>
                </a:solidFill>
                <a:latin typeface="Calibri" pitchFamily="34" charset="0"/>
              </a:rPr>
              <a:t>© </a:t>
            </a:r>
            <a:r>
              <a:rPr lang="de-DE" sz="1200" dirty="0" err="1">
                <a:solidFill>
                  <a:schemeClr val="tx1">
                    <a:lumMod val="85000"/>
                  </a:schemeClr>
                </a:solidFill>
                <a:latin typeface="Calibri" pitchFamily="34" charset="0"/>
              </a:rPr>
              <a:t>Pavilion</a:t>
            </a:r>
            <a:r>
              <a:rPr lang="de-DE" sz="1200" dirty="0">
                <a:solidFill>
                  <a:schemeClr val="tx1">
                    <a:lumMod val="85000"/>
                  </a:schemeClr>
                </a:solidFill>
                <a:latin typeface="Calibri" pitchFamily="34" charset="0"/>
              </a:rPr>
              <a:t> Data</a:t>
            </a:r>
            <a:r>
              <a:rPr lang="de-DE" sz="1200" baseline="0" dirty="0">
                <a:solidFill>
                  <a:schemeClr val="tx1">
                    <a:lumMod val="85000"/>
                  </a:schemeClr>
                </a:solidFill>
                <a:latin typeface="Calibri" pitchFamily="34" charset="0"/>
              </a:rPr>
              <a:t> Systems, </a:t>
            </a:r>
            <a:r>
              <a:rPr lang="de-DE" sz="1200" baseline="0" dirty="0" err="1">
                <a:solidFill>
                  <a:schemeClr val="tx1">
                    <a:lumMod val="85000"/>
                  </a:schemeClr>
                </a:solidFill>
                <a:latin typeface="Calibri" pitchFamily="34" charset="0"/>
              </a:rPr>
              <a:t>Confidential</a:t>
            </a:r>
            <a:endParaRPr lang="en-US" sz="1200" dirty="0" err="1">
              <a:solidFill>
                <a:schemeClr val="tx1">
                  <a:lumMod val="85000"/>
                </a:schemeClr>
              </a:solidFill>
              <a:latin typeface="Calibri" pitchFamily="34" charset="0"/>
            </a:endParaRPr>
          </a:p>
        </p:txBody>
      </p:sp>
      <p:cxnSp>
        <p:nvCxnSpPr>
          <p:cNvPr id="3" name="Straight Connector 2"/>
          <p:cNvCxnSpPr/>
          <p:nvPr/>
        </p:nvCxnSpPr>
        <p:spPr bwMode="auto">
          <a:xfrm>
            <a:off x="0" y="819150"/>
            <a:ext cx="9144000" cy="0"/>
          </a:xfrm>
          <a:prstGeom prst="line">
            <a:avLst/>
          </a:prstGeom>
          <a:solidFill>
            <a:schemeClr val="accent1"/>
          </a:solidFill>
          <a:ln w="19050" cap="flat" cmpd="sng" algn="ctr">
            <a:solidFill>
              <a:srgbClr val="DB1E2D"/>
            </a:solidFill>
            <a:prstDash val="solid"/>
            <a:round/>
            <a:headEnd type="none" w="med" len="med"/>
            <a:tailEnd type="none" w="med" len="med"/>
          </a:ln>
          <a:effectLst/>
        </p:spPr>
      </p:cxnSp>
      <p:pic>
        <p:nvPicPr>
          <p:cNvPr id="4" name="Picture 3" descr="Pavilion-transparent-small.png"/>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858000" y="4705350"/>
            <a:ext cx="1320799" cy="381000"/>
          </a:xfrm>
          <a:prstGeom prst="rect">
            <a:avLst/>
          </a:prstGeom>
        </p:spPr>
      </p:pic>
      <p:sp>
        <p:nvSpPr>
          <p:cNvPr id="2" name="TextBox 1"/>
          <p:cNvSpPr txBox="1"/>
          <p:nvPr/>
        </p:nvSpPr>
        <p:spPr bwMode="ltGray">
          <a:xfrm>
            <a:off x="1866900" y="4305300"/>
            <a:ext cx="914400" cy="914400"/>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endParaRPr lang="en-US" sz="2000" dirty="0" err="1">
              <a:latin typeface="Calibri" pitchFamily="34" charset="0"/>
            </a:endParaRPr>
          </a:p>
        </p:txBody>
      </p:sp>
    </p:spTree>
    <p:extLst>
      <p:ext uri="{BB962C8B-B14F-4D97-AF65-F5344CB8AC3E}">
        <p14:creationId xmlns:p14="http://schemas.microsoft.com/office/powerpoint/2010/main" val="493160480"/>
      </p:ext>
    </p:extLst>
  </p:cSld>
  <p:clrMap bg1="dk1" tx1="lt1" bg2="dk2" tx2="lt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 id="2147483868" r:id="rId13"/>
    <p:sldLayoutId id="2147483869" r:id="rId14"/>
    <p:sldLayoutId id="2147483870" r:id="rId15"/>
  </p:sldLayoutIdLst>
  <p:hf hdr="0" dt="0"/>
  <p:txStyles>
    <p:titleStyle>
      <a:lvl1pPr algn="l" rtl="0" eaLnBrk="1" fontAlgn="base" hangingPunct="1">
        <a:lnSpc>
          <a:spcPct val="90000"/>
        </a:lnSpc>
        <a:spcBef>
          <a:spcPct val="0"/>
        </a:spcBef>
        <a:spcAft>
          <a:spcPct val="0"/>
        </a:spcAft>
        <a:defRPr sz="2800" b="1" baseline="0">
          <a:solidFill>
            <a:schemeClr val="accent4"/>
          </a:solidFill>
          <a:latin typeface="+mj-lt"/>
          <a:ea typeface="+mj-ea"/>
          <a:cs typeface="+mj-cs"/>
        </a:defRPr>
      </a:lvl1pPr>
      <a:lvl2pPr algn="l" rtl="0" eaLnBrk="1" fontAlgn="base" hangingPunct="1">
        <a:spcBef>
          <a:spcPct val="0"/>
        </a:spcBef>
        <a:spcAft>
          <a:spcPct val="0"/>
        </a:spcAft>
        <a:defRPr sz="2800" b="1">
          <a:solidFill>
            <a:schemeClr val="bg1"/>
          </a:solidFill>
          <a:latin typeface="Arial" charset="0"/>
        </a:defRPr>
      </a:lvl2pPr>
      <a:lvl3pPr algn="l" rtl="0" eaLnBrk="1" fontAlgn="base" hangingPunct="1">
        <a:spcBef>
          <a:spcPct val="0"/>
        </a:spcBef>
        <a:spcAft>
          <a:spcPct val="0"/>
        </a:spcAft>
        <a:defRPr sz="2800" b="1">
          <a:solidFill>
            <a:schemeClr val="bg1"/>
          </a:solidFill>
          <a:latin typeface="Arial" charset="0"/>
        </a:defRPr>
      </a:lvl3pPr>
      <a:lvl4pPr algn="l" rtl="0" eaLnBrk="1" fontAlgn="base" hangingPunct="1">
        <a:spcBef>
          <a:spcPct val="0"/>
        </a:spcBef>
        <a:spcAft>
          <a:spcPct val="0"/>
        </a:spcAft>
        <a:defRPr sz="2800" b="1">
          <a:solidFill>
            <a:schemeClr val="bg1"/>
          </a:solidFill>
          <a:latin typeface="Arial" charset="0"/>
        </a:defRPr>
      </a:lvl4pPr>
      <a:lvl5pPr algn="l" rtl="0" eaLnBrk="1" fontAlgn="base" hangingPunct="1">
        <a:spcBef>
          <a:spcPct val="0"/>
        </a:spcBef>
        <a:spcAft>
          <a:spcPct val="0"/>
        </a:spcAft>
        <a:defRPr sz="2800" b="1">
          <a:solidFill>
            <a:schemeClr val="bg1"/>
          </a:solidFill>
          <a:latin typeface="Arial" charset="0"/>
        </a:defRPr>
      </a:lvl5pPr>
      <a:lvl6pPr marL="457096" algn="l" rtl="0" eaLnBrk="1" fontAlgn="base" hangingPunct="1">
        <a:spcBef>
          <a:spcPct val="0"/>
        </a:spcBef>
        <a:spcAft>
          <a:spcPct val="0"/>
        </a:spcAft>
        <a:defRPr sz="2800" b="1">
          <a:solidFill>
            <a:schemeClr val="bg1"/>
          </a:solidFill>
          <a:latin typeface="Arial" charset="0"/>
        </a:defRPr>
      </a:lvl6pPr>
      <a:lvl7pPr marL="914192" algn="l" rtl="0" eaLnBrk="1" fontAlgn="base" hangingPunct="1">
        <a:spcBef>
          <a:spcPct val="0"/>
        </a:spcBef>
        <a:spcAft>
          <a:spcPct val="0"/>
        </a:spcAft>
        <a:defRPr sz="2800" b="1">
          <a:solidFill>
            <a:schemeClr val="bg1"/>
          </a:solidFill>
          <a:latin typeface="Arial" charset="0"/>
        </a:defRPr>
      </a:lvl7pPr>
      <a:lvl8pPr marL="1371288" algn="l" rtl="0" eaLnBrk="1" fontAlgn="base" hangingPunct="1">
        <a:spcBef>
          <a:spcPct val="0"/>
        </a:spcBef>
        <a:spcAft>
          <a:spcPct val="0"/>
        </a:spcAft>
        <a:defRPr sz="2800" b="1">
          <a:solidFill>
            <a:schemeClr val="bg1"/>
          </a:solidFill>
          <a:latin typeface="Arial" charset="0"/>
        </a:defRPr>
      </a:lvl8pPr>
      <a:lvl9pPr marL="1828385" algn="l" rtl="0" eaLnBrk="1" fontAlgn="base" hangingPunct="1">
        <a:spcBef>
          <a:spcPct val="0"/>
        </a:spcBef>
        <a:spcAft>
          <a:spcPct val="0"/>
        </a:spcAft>
        <a:defRPr sz="2800" b="1">
          <a:solidFill>
            <a:schemeClr val="bg1"/>
          </a:solidFill>
          <a:latin typeface="Arial" charset="0"/>
        </a:defRPr>
      </a:lvl9pPr>
    </p:titleStyle>
    <p:bodyStyle>
      <a:lvl1pPr marL="233310" indent="-233310" algn="l" rtl="0" eaLnBrk="1" fontAlgn="base" hangingPunct="1">
        <a:lnSpc>
          <a:spcPct val="90000"/>
        </a:lnSpc>
        <a:spcBef>
          <a:spcPct val="0"/>
        </a:spcBef>
        <a:spcAft>
          <a:spcPts val="1200"/>
        </a:spcAft>
        <a:buClrTx/>
        <a:buChar char="•"/>
        <a:defRPr sz="2400">
          <a:solidFill>
            <a:schemeClr val="bg1"/>
          </a:solidFill>
          <a:latin typeface="+mn-lt"/>
          <a:ea typeface="+mn-ea"/>
          <a:cs typeface="+mn-cs"/>
        </a:defRPr>
      </a:lvl1pPr>
      <a:lvl2pPr marL="517525" indent="-233363" algn="l" rtl="0" eaLnBrk="1" fontAlgn="base" hangingPunct="1">
        <a:lnSpc>
          <a:spcPct val="90000"/>
        </a:lnSpc>
        <a:spcBef>
          <a:spcPct val="0"/>
        </a:spcBef>
        <a:spcAft>
          <a:spcPts val="1000"/>
        </a:spcAft>
        <a:buClrTx/>
        <a:buFont typeface="Arial" charset="0"/>
        <a:buChar char="–"/>
        <a:defRPr sz="2000">
          <a:solidFill>
            <a:schemeClr val="bg1"/>
          </a:solidFill>
          <a:latin typeface="+mn-lt"/>
        </a:defRPr>
      </a:lvl2pPr>
      <a:lvl3pPr marL="688975" indent="-171450" algn="l" rtl="0" eaLnBrk="1" fontAlgn="base" hangingPunct="1">
        <a:lnSpc>
          <a:spcPct val="90000"/>
        </a:lnSpc>
        <a:spcBef>
          <a:spcPct val="0"/>
        </a:spcBef>
        <a:spcAft>
          <a:spcPts val="800"/>
        </a:spcAft>
        <a:buClrTx/>
        <a:buChar char="•"/>
        <a:tabLst/>
        <a:defRPr sz="1600">
          <a:solidFill>
            <a:schemeClr val="bg1"/>
          </a:solidFill>
          <a:latin typeface="+mn-lt"/>
        </a:defRPr>
      </a:lvl3pPr>
      <a:lvl4pPr marL="854075" indent="-165100" algn="l" rtl="0" eaLnBrk="1" fontAlgn="base" hangingPunct="1">
        <a:lnSpc>
          <a:spcPct val="90000"/>
        </a:lnSpc>
        <a:spcBef>
          <a:spcPct val="0"/>
        </a:spcBef>
        <a:spcAft>
          <a:spcPts val="600"/>
        </a:spcAft>
        <a:buClrTx/>
        <a:buChar char="–"/>
        <a:defRPr sz="1400">
          <a:solidFill>
            <a:schemeClr val="bg1"/>
          </a:solidFill>
          <a:latin typeface="+mn-lt"/>
        </a:defRPr>
      </a:lvl4pPr>
      <a:lvl5pPr marL="974725" indent="-120650" algn="l" rtl="0" eaLnBrk="1" fontAlgn="base" hangingPunct="1">
        <a:lnSpc>
          <a:spcPct val="90000"/>
        </a:lnSpc>
        <a:spcBef>
          <a:spcPct val="0"/>
        </a:spcBef>
        <a:spcAft>
          <a:spcPts val="600"/>
        </a:spcAft>
        <a:buClrTx/>
        <a:buFont typeface="Arial" pitchFamily="34" charset="0"/>
        <a:buChar char="•"/>
        <a:defRPr sz="1200">
          <a:solidFill>
            <a:schemeClr val="bg1"/>
          </a:solidFill>
          <a:latin typeface="+mn-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p:bodyStyle>
    <p:otherStyle>
      <a:defPPr>
        <a:defRPr lang="en-US"/>
      </a:defPPr>
      <a:lvl1pPr marL="0" algn="l" defTabSz="914192" rtl="0" eaLnBrk="1" latinLnBrk="0" hangingPunct="1">
        <a:defRPr sz="1800" kern="1200">
          <a:solidFill>
            <a:schemeClr val="tx1"/>
          </a:solidFill>
          <a:latin typeface="+mn-lt"/>
          <a:ea typeface="+mn-ea"/>
          <a:cs typeface="+mn-cs"/>
        </a:defRPr>
      </a:lvl1pPr>
      <a:lvl2pPr marL="457096" algn="l" defTabSz="914192" rtl="0" eaLnBrk="1" latinLnBrk="0" hangingPunct="1">
        <a:defRPr sz="1800" kern="1200">
          <a:solidFill>
            <a:schemeClr val="tx1"/>
          </a:solidFill>
          <a:latin typeface="+mn-lt"/>
          <a:ea typeface="+mn-ea"/>
          <a:cs typeface="+mn-cs"/>
        </a:defRPr>
      </a:lvl2pPr>
      <a:lvl3pPr marL="914192" algn="l" defTabSz="914192" rtl="0" eaLnBrk="1" latinLnBrk="0" hangingPunct="1">
        <a:defRPr sz="1800" kern="1200">
          <a:solidFill>
            <a:schemeClr val="tx1"/>
          </a:solidFill>
          <a:latin typeface="+mn-lt"/>
          <a:ea typeface="+mn-ea"/>
          <a:cs typeface="+mn-cs"/>
        </a:defRPr>
      </a:lvl3pPr>
      <a:lvl4pPr marL="1371288" algn="l" defTabSz="914192" rtl="0" eaLnBrk="1" latinLnBrk="0" hangingPunct="1">
        <a:defRPr sz="1800" kern="1200">
          <a:solidFill>
            <a:schemeClr val="tx1"/>
          </a:solidFill>
          <a:latin typeface="+mn-lt"/>
          <a:ea typeface="+mn-ea"/>
          <a:cs typeface="+mn-cs"/>
        </a:defRPr>
      </a:lvl4pPr>
      <a:lvl5pPr marL="1828385" algn="l" defTabSz="914192" rtl="0" eaLnBrk="1" latinLnBrk="0" hangingPunct="1">
        <a:defRPr sz="1800" kern="1200">
          <a:solidFill>
            <a:schemeClr val="tx1"/>
          </a:solidFill>
          <a:latin typeface="+mn-lt"/>
          <a:ea typeface="+mn-ea"/>
          <a:cs typeface="+mn-cs"/>
        </a:defRPr>
      </a:lvl5pPr>
      <a:lvl6pPr marL="2285480" algn="l" defTabSz="914192" rtl="0" eaLnBrk="1" latinLnBrk="0" hangingPunct="1">
        <a:defRPr sz="1800" kern="1200">
          <a:solidFill>
            <a:schemeClr val="tx1"/>
          </a:solidFill>
          <a:latin typeface="+mn-lt"/>
          <a:ea typeface="+mn-ea"/>
          <a:cs typeface="+mn-cs"/>
        </a:defRPr>
      </a:lvl6pPr>
      <a:lvl7pPr marL="2742577" algn="l" defTabSz="914192" rtl="0" eaLnBrk="1" latinLnBrk="0" hangingPunct="1">
        <a:defRPr sz="1800" kern="1200">
          <a:solidFill>
            <a:schemeClr val="tx1"/>
          </a:solidFill>
          <a:latin typeface="+mn-lt"/>
          <a:ea typeface="+mn-ea"/>
          <a:cs typeface="+mn-cs"/>
        </a:defRPr>
      </a:lvl7pPr>
      <a:lvl8pPr marL="3199673" algn="l" defTabSz="914192" rtl="0" eaLnBrk="1" latinLnBrk="0" hangingPunct="1">
        <a:defRPr sz="1800" kern="1200">
          <a:solidFill>
            <a:schemeClr val="tx1"/>
          </a:solidFill>
          <a:latin typeface="+mn-lt"/>
          <a:ea typeface="+mn-ea"/>
          <a:cs typeface="+mn-cs"/>
        </a:defRPr>
      </a:lvl8pPr>
      <a:lvl9pPr marL="3656769" algn="l" defTabSz="914192"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2293" name="Rectangle 2"/>
          <p:cNvSpPr>
            <a:spLocks noGrp="1" noChangeArrowheads="1"/>
          </p:cNvSpPr>
          <p:nvPr>
            <p:ph type="title"/>
          </p:nvPr>
        </p:nvSpPr>
        <p:spPr bwMode="black">
          <a:xfrm>
            <a:off x="381000" y="57150"/>
            <a:ext cx="8382000" cy="756666"/>
          </a:xfrm>
          <a:prstGeom prst="rect">
            <a:avLst/>
          </a:prstGeom>
          <a:noFill/>
          <a:ln w="9525">
            <a:noFill/>
            <a:miter lim="800000"/>
            <a:headEnd/>
            <a:tailEnd/>
          </a:ln>
        </p:spPr>
        <p:txBody>
          <a:bodyPr vert="horz" wrap="square" lIns="91419" tIns="45710" rIns="91419" bIns="45710" numCol="1" anchor="b" anchorCtr="0" compatLnSpc="1">
            <a:prstTxWarp prst="textNoShape">
              <a:avLst/>
            </a:prstTxWarp>
          </a:bodyPr>
          <a:lstStyle/>
          <a:p>
            <a:pPr lvl="0"/>
            <a:r>
              <a:rPr lang="en-US" dirty="0"/>
              <a:t>Click to add title</a:t>
            </a:r>
            <a:br>
              <a:rPr lang="en-US" dirty="0"/>
            </a:br>
            <a:r>
              <a:rPr lang="en-US" dirty="0"/>
              <a:t>two-line title wraps upward</a:t>
            </a:r>
          </a:p>
        </p:txBody>
      </p:sp>
      <p:sp>
        <p:nvSpPr>
          <p:cNvPr id="12294" name="Rectangle 3"/>
          <p:cNvSpPr>
            <a:spLocks noGrp="1" noChangeArrowheads="1"/>
          </p:cNvSpPr>
          <p:nvPr>
            <p:ph type="body" idx="1"/>
          </p:nvPr>
        </p:nvSpPr>
        <p:spPr bwMode="auto">
          <a:xfrm>
            <a:off x="381000" y="1047750"/>
            <a:ext cx="8382000" cy="3640836"/>
          </a:xfrm>
          <a:prstGeom prst="rect">
            <a:avLst/>
          </a:prstGeom>
          <a:noFill/>
          <a:ln w="9525">
            <a:noFill/>
            <a:miter lim="800000"/>
            <a:headEnd/>
            <a:tailEnd/>
          </a:ln>
        </p:spPr>
        <p:txBody>
          <a:bodyPr vert="horz" wrap="square" lIns="91419" tIns="45710" rIns="91419" bIns="45710" numCol="1" anchor="t" anchorCtr="0" compatLnSpc="1">
            <a:prstTxWarp prst="textNoShape">
              <a:avLst/>
            </a:prstTxWarp>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white">
          <a:xfrm>
            <a:off x="8548896" y="4798474"/>
            <a:ext cx="153888" cy="115416"/>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eaLnBrk="0" hangingPunct="0">
              <a:defRPr sz="1000" b="1">
                <a:solidFill>
                  <a:schemeClr val="tx1"/>
                </a:solidFill>
                <a:latin typeface="Calibri" pitchFamily="34" charset="0"/>
                <a:cs typeface="Calibri" pitchFamily="34" charset="0"/>
              </a:defRPr>
            </a:lvl1pPr>
          </a:lstStyle>
          <a:p>
            <a:pPr>
              <a:defRPr/>
            </a:pPr>
            <a:fld id="{46082381-925A-4C25-AB18-0C99AD89CFC0}" type="slidenum">
              <a:rPr lang="en-US" smtClean="0"/>
              <a:pPr>
                <a:defRPr/>
              </a:pPr>
              <a:t>‹#›</a:t>
            </a:fld>
            <a:endParaRPr lang="en-US" dirty="0"/>
          </a:p>
        </p:txBody>
      </p:sp>
      <p:sp>
        <p:nvSpPr>
          <p:cNvPr id="5" name="TextBox 4"/>
          <p:cNvSpPr txBox="1"/>
          <p:nvPr/>
        </p:nvSpPr>
        <p:spPr bwMode="ltGray">
          <a:xfrm>
            <a:off x="381000" y="4781550"/>
            <a:ext cx="3657600" cy="228600"/>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800"/>
              </a:spcAft>
            </a:pPr>
            <a:r>
              <a:rPr lang="en-US" sz="1000" dirty="0">
                <a:solidFill>
                  <a:schemeClr val="tx1">
                    <a:lumMod val="85000"/>
                  </a:schemeClr>
                </a:solidFill>
                <a:latin typeface="Calibri" pitchFamily="34" charset="0"/>
              </a:rPr>
              <a:t>Copyright </a:t>
            </a:r>
            <a:r>
              <a:rPr lang="de-DE" sz="1000" dirty="0">
                <a:solidFill>
                  <a:schemeClr val="tx1">
                    <a:lumMod val="85000"/>
                  </a:schemeClr>
                </a:solidFill>
                <a:latin typeface="Calibri" pitchFamily="34" charset="0"/>
              </a:rPr>
              <a:t>© </a:t>
            </a:r>
            <a:r>
              <a:rPr lang="de-DE" sz="1000" dirty="0" err="1">
                <a:solidFill>
                  <a:schemeClr val="tx1">
                    <a:lumMod val="85000"/>
                  </a:schemeClr>
                </a:solidFill>
                <a:latin typeface="Calibri" pitchFamily="34" charset="0"/>
              </a:rPr>
              <a:t>Pavilion</a:t>
            </a:r>
            <a:r>
              <a:rPr lang="de-DE" sz="1000" dirty="0">
                <a:solidFill>
                  <a:schemeClr val="tx1">
                    <a:lumMod val="85000"/>
                  </a:schemeClr>
                </a:solidFill>
                <a:latin typeface="Calibri" pitchFamily="34" charset="0"/>
              </a:rPr>
              <a:t> Data</a:t>
            </a:r>
            <a:r>
              <a:rPr lang="de-DE" sz="1000" baseline="0" dirty="0">
                <a:solidFill>
                  <a:schemeClr val="tx1">
                    <a:lumMod val="85000"/>
                  </a:schemeClr>
                </a:solidFill>
                <a:latin typeface="Calibri" pitchFamily="34" charset="0"/>
              </a:rPr>
              <a:t> Systems, </a:t>
            </a:r>
            <a:r>
              <a:rPr lang="de-DE" sz="1000" baseline="0" dirty="0" err="1">
                <a:solidFill>
                  <a:schemeClr val="tx1">
                    <a:lumMod val="85000"/>
                  </a:schemeClr>
                </a:solidFill>
                <a:latin typeface="Calibri" pitchFamily="34" charset="0"/>
              </a:rPr>
              <a:t>Confidential</a:t>
            </a:r>
            <a:endParaRPr lang="en-US" sz="1000" dirty="0" err="1">
              <a:solidFill>
                <a:schemeClr val="tx1">
                  <a:lumMod val="85000"/>
                </a:schemeClr>
              </a:solidFill>
              <a:latin typeface="Calibri" pitchFamily="34" charset="0"/>
            </a:endParaRPr>
          </a:p>
        </p:txBody>
      </p:sp>
      <p:cxnSp>
        <p:nvCxnSpPr>
          <p:cNvPr id="3" name="Straight Connector 2"/>
          <p:cNvCxnSpPr/>
          <p:nvPr/>
        </p:nvCxnSpPr>
        <p:spPr bwMode="auto">
          <a:xfrm>
            <a:off x="0" y="819150"/>
            <a:ext cx="9144000" cy="0"/>
          </a:xfrm>
          <a:prstGeom prst="line">
            <a:avLst/>
          </a:prstGeom>
          <a:solidFill>
            <a:schemeClr val="accent1"/>
          </a:solidFill>
          <a:ln w="19050" cap="flat" cmpd="sng" algn="ctr">
            <a:solidFill>
              <a:srgbClr val="DB1E2D"/>
            </a:solidFill>
            <a:prstDash val="solid"/>
            <a:round/>
            <a:headEnd type="none" w="med" len="med"/>
            <a:tailEnd type="none" w="med" len="med"/>
          </a:ln>
          <a:effectLst/>
        </p:spPr>
      </p:cxnSp>
      <p:sp>
        <p:nvSpPr>
          <p:cNvPr id="2" name="TextBox 1"/>
          <p:cNvSpPr txBox="1"/>
          <p:nvPr/>
        </p:nvSpPr>
        <p:spPr bwMode="ltGray">
          <a:xfrm>
            <a:off x="1866900" y="4305300"/>
            <a:ext cx="914400" cy="914400"/>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endParaRPr lang="en-US" sz="2000" dirty="0" err="1">
              <a:latin typeface="Calibri" pitchFamily="34" charset="0"/>
            </a:endParaRPr>
          </a:p>
        </p:txBody>
      </p:sp>
      <p:pic>
        <p:nvPicPr>
          <p:cNvPr id="11" name="Picture 10"/>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391400" y="4797241"/>
            <a:ext cx="982653" cy="217999"/>
          </a:xfrm>
          <a:prstGeom prst="rect">
            <a:avLst/>
          </a:prstGeom>
        </p:spPr>
      </p:pic>
      <p:cxnSp>
        <p:nvCxnSpPr>
          <p:cNvPr id="12" name="Straight Connector 11"/>
          <p:cNvCxnSpPr/>
          <p:nvPr/>
        </p:nvCxnSpPr>
        <p:spPr bwMode="auto">
          <a:xfrm>
            <a:off x="0" y="4705350"/>
            <a:ext cx="9144000" cy="0"/>
          </a:xfrm>
          <a:prstGeom prst="line">
            <a:avLst/>
          </a:prstGeom>
          <a:solidFill>
            <a:schemeClr val="accent1"/>
          </a:solidFill>
          <a:ln w="19050" cap="flat" cmpd="sng" algn="ctr">
            <a:solidFill>
              <a:srgbClr val="DB1E2D"/>
            </a:solidFill>
            <a:prstDash val="solid"/>
            <a:round/>
            <a:headEnd type="none" w="med" len="med"/>
            <a:tailEnd type="none" w="med" len="med"/>
          </a:ln>
          <a:effectLst/>
        </p:spPr>
      </p:cxnSp>
    </p:spTree>
    <p:extLst>
      <p:ext uri="{BB962C8B-B14F-4D97-AF65-F5344CB8AC3E}">
        <p14:creationId xmlns:p14="http://schemas.microsoft.com/office/powerpoint/2010/main" val="1589082636"/>
      </p:ext>
    </p:extLst>
  </p:cSld>
  <p:clrMap bg1="dk1" tx1="lt1" bg2="dk2" tx2="lt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 id="2147483883" r:id="rId12"/>
    <p:sldLayoutId id="2147483884" r:id="rId13"/>
    <p:sldLayoutId id="2147483885" r:id="rId14"/>
    <p:sldLayoutId id="2147483886" r:id="rId15"/>
    <p:sldLayoutId id="2147483887" r:id="rId16"/>
  </p:sldLayoutIdLst>
  <p:hf hdr="0" dt="0"/>
  <p:txStyles>
    <p:titleStyle>
      <a:lvl1pPr algn="l" rtl="0" eaLnBrk="1" fontAlgn="base" hangingPunct="1">
        <a:lnSpc>
          <a:spcPct val="90000"/>
        </a:lnSpc>
        <a:spcBef>
          <a:spcPct val="0"/>
        </a:spcBef>
        <a:spcAft>
          <a:spcPct val="0"/>
        </a:spcAft>
        <a:defRPr sz="2800" b="1" baseline="0">
          <a:solidFill>
            <a:schemeClr val="accent4"/>
          </a:solidFill>
          <a:latin typeface="+mj-lt"/>
          <a:ea typeface="+mj-ea"/>
          <a:cs typeface="+mj-cs"/>
        </a:defRPr>
      </a:lvl1pPr>
      <a:lvl2pPr algn="l" rtl="0" eaLnBrk="1" fontAlgn="base" hangingPunct="1">
        <a:spcBef>
          <a:spcPct val="0"/>
        </a:spcBef>
        <a:spcAft>
          <a:spcPct val="0"/>
        </a:spcAft>
        <a:defRPr sz="2800" b="1">
          <a:solidFill>
            <a:schemeClr val="bg1"/>
          </a:solidFill>
          <a:latin typeface="Arial" charset="0"/>
        </a:defRPr>
      </a:lvl2pPr>
      <a:lvl3pPr algn="l" rtl="0" eaLnBrk="1" fontAlgn="base" hangingPunct="1">
        <a:spcBef>
          <a:spcPct val="0"/>
        </a:spcBef>
        <a:spcAft>
          <a:spcPct val="0"/>
        </a:spcAft>
        <a:defRPr sz="2800" b="1">
          <a:solidFill>
            <a:schemeClr val="bg1"/>
          </a:solidFill>
          <a:latin typeface="Arial" charset="0"/>
        </a:defRPr>
      </a:lvl3pPr>
      <a:lvl4pPr algn="l" rtl="0" eaLnBrk="1" fontAlgn="base" hangingPunct="1">
        <a:spcBef>
          <a:spcPct val="0"/>
        </a:spcBef>
        <a:spcAft>
          <a:spcPct val="0"/>
        </a:spcAft>
        <a:defRPr sz="2800" b="1">
          <a:solidFill>
            <a:schemeClr val="bg1"/>
          </a:solidFill>
          <a:latin typeface="Arial" charset="0"/>
        </a:defRPr>
      </a:lvl4pPr>
      <a:lvl5pPr algn="l" rtl="0" eaLnBrk="1" fontAlgn="base" hangingPunct="1">
        <a:spcBef>
          <a:spcPct val="0"/>
        </a:spcBef>
        <a:spcAft>
          <a:spcPct val="0"/>
        </a:spcAft>
        <a:defRPr sz="2800" b="1">
          <a:solidFill>
            <a:schemeClr val="bg1"/>
          </a:solidFill>
          <a:latin typeface="Arial" charset="0"/>
        </a:defRPr>
      </a:lvl5pPr>
      <a:lvl6pPr marL="457096" algn="l" rtl="0" eaLnBrk="1" fontAlgn="base" hangingPunct="1">
        <a:spcBef>
          <a:spcPct val="0"/>
        </a:spcBef>
        <a:spcAft>
          <a:spcPct val="0"/>
        </a:spcAft>
        <a:defRPr sz="2800" b="1">
          <a:solidFill>
            <a:schemeClr val="bg1"/>
          </a:solidFill>
          <a:latin typeface="Arial" charset="0"/>
        </a:defRPr>
      </a:lvl6pPr>
      <a:lvl7pPr marL="914192" algn="l" rtl="0" eaLnBrk="1" fontAlgn="base" hangingPunct="1">
        <a:spcBef>
          <a:spcPct val="0"/>
        </a:spcBef>
        <a:spcAft>
          <a:spcPct val="0"/>
        </a:spcAft>
        <a:defRPr sz="2800" b="1">
          <a:solidFill>
            <a:schemeClr val="bg1"/>
          </a:solidFill>
          <a:latin typeface="Arial" charset="0"/>
        </a:defRPr>
      </a:lvl7pPr>
      <a:lvl8pPr marL="1371288" algn="l" rtl="0" eaLnBrk="1" fontAlgn="base" hangingPunct="1">
        <a:spcBef>
          <a:spcPct val="0"/>
        </a:spcBef>
        <a:spcAft>
          <a:spcPct val="0"/>
        </a:spcAft>
        <a:defRPr sz="2800" b="1">
          <a:solidFill>
            <a:schemeClr val="bg1"/>
          </a:solidFill>
          <a:latin typeface="Arial" charset="0"/>
        </a:defRPr>
      </a:lvl8pPr>
      <a:lvl9pPr marL="1828385" algn="l" rtl="0" eaLnBrk="1" fontAlgn="base" hangingPunct="1">
        <a:spcBef>
          <a:spcPct val="0"/>
        </a:spcBef>
        <a:spcAft>
          <a:spcPct val="0"/>
        </a:spcAft>
        <a:defRPr sz="2800" b="1">
          <a:solidFill>
            <a:schemeClr val="bg1"/>
          </a:solidFill>
          <a:latin typeface="Arial" charset="0"/>
        </a:defRPr>
      </a:lvl9pPr>
    </p:titleStyle>
    <p:bodyStyle>
      <a:lvl1pPr marL="233310" indent="-233310" algn="l" rtl="0" eaLnBrk="1" fontAlgn="base" hangingPunct="1">
        <a:lnSpc>
          <a:spcPct val="90000"/>
        </a:lnSpc>
        <a:spcBef>
          <a:spcPct val="0"/>
        </a:spcBef>
        <a:spcAft>
          <a:spcPts val="1200"/>
        </a:spcAft>
        <a:buClr>
          <a:schemeClr val="accent4"/>
        </a:buClr>
        <a:buFont typeface="Wingdings" charset="2"/>
        <a:buChar char="§"/>
        <a:defRPr sz="2400">
          <a:solidFill>
            <a:schemeClr val="bg1"/>
          </a:solidFill>
          <a:latin typeface="+mn-lt"/>
          <a:ea typeface="+mn-ea"/>
          <a:cs typeface="+mn-cs"/>
        </a:defRPr>
      </a:lvl1pPr>
      <a:lvl2pPr marL="517525" indent="-233363" algn="l" rtl="0" eaLnBrk="1" fontAlgn="base" hangingPunct="1">
        <a:lnSpc>
          <a:spcPct val="90000"/>
        </a:lnSpc>
        <a:spcBef>
          <a:spcPct val="0"/>
        </a:spcBef>
        <a:spcAft>
          <a:spcPts val="1000"/>
        </a:spcAft>
        <a:buClr>
          <a:schemeClr val="accent4"/>
        </a:buClr>
        <a:buFont typeface="Arial" charset="0"/>
        <a:buChar char="–"/>
        <a:defRPr sz="2000">
          <a:solidFill>
            <a:schemeClr val="bg1"/>
          </a:solidFill>
          <a:latin typeface="+mn-lt"/>
        </a:defRPr>
      </a:lvl2pPr>
      <a:lvl3pPr marL="688975" indent="-171450" algn="l" rtl="0" eaLnBrk="1" fontAlgn="base" hangingPunct="1">
        <a:lnSpc>
          <a:spcPct val="90000"/>
        </a:lnSpc>
        <a:spcBef>
          <a:spcPct val="0"/>
        </a:spcBef>
        <a:spcAft>
          <a:spcPts val="800"/>
        </a:spcAft>
        <a:buClr>
          <a:schemeClr val="accent4"/>
        </a:buClr>
        <a:buFont typeface="Wingdings" charset="2"/>
        <a:buChar char="§"/>
        <a:tabLst/>
        <a:defRPr sz="1600">
          <a:solidFill>
            <a:schemeClr val="bg1"/>
          </a:solidFill>
          <a:latin typeface="+mn-lt"/>
        </a:defRPr>
      </a:lvl3pPr>
      <a:lvl4pPr marL="854075" indent="-165100" algn="l" rtl="0" eaLnBrk="1" fontAlgn="base" hangingPunct="1">
        <a:lnSpc>
          <a:spcPct val="90000"/>
        </a:lnSpc>
        <a:spcBef>
          <a:spcPct val="0"/>
        </a:spcBef>
        <a:spcAft>
          <a:spcPts val="600"/>
        </a:spcAft>
        <a:buClr>
          <a:schemeClr val="accent4"/>
        </a:buClr>
        <a:buChar char="–"/>
        <a:defRPr sz="1400">
          <a:solidFill>
            <a:schemeClr val="bg1"/>
          </a:solidFill>
          <a:latin typeface="+mn-lt"/>
        </a:defRPr>
      </a:lvl4pPr>
      <a:lvl5pPr marL="974725" indent="-120650" algn="l" rtl="0" eaLnBrk="1" fontAlgn="base" hangingPunct="1">
        <a:lnSpc>
          <a:spcPct val="90000"/>
        </a:lnSpc>
        <a:spcBef>
          <a:spcPct val="0"/>
        </a:spcBef>
        <a:spcAft>
          <a:spcPts val="600"/>
        </a:spcAft>
        <a:buClr>
          <a:schemeClr val="accent4"/>
        </a:buClr>
        <a:buFont typeface="Lucida Grande"/>
        <a:buChar char="»"/>
        <a:defRPr sz="1200">
          <a:solidFill>
            <a:schemeClr val="bg1"/>
          </a:solidFill>
          <a:latin typeface="+mn-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p:bodyStyle>
    <p:otherStyle>
      <a:defPPr>
        <a:defRPr lang="en-US"/>
      </a:defPPr>
      <a:lvl1pPr marL="0" algn="l" defTabSz="914192" rtl="0" eaLnBrk="1" latinLnBrk="0" hangingPunct="1">
        <a:defRPr sz="1800" kern="1200">
          <a:solidFill>
            <a:schemeClr val="tx1"/>
          </a:solidFill>
          <a:latin typeface="+mn-lt"/>
          <a:ea typeface="+mn-ea"/>
          <a:cs typeface="+mn-cs"/>
        </a:defRPr>
      </a:lvl1pPr>
      <a:lvl2pPr marL="457096" algn="l" defTabSz="914192" rtl="0" eaLnBrk="1" latinLnBrk="0" hangingPunct="1">
        <a:defRPr sz="1800" kern="1200">
          <a:solidFill>
            <a:schemeClr val="tx1"/>
          </a:solidFill>
          <a:latin typeface="+mn-lt"/>
          <a:ea typeface="+mn-ea"/>
          <a:cs typeface="+mn-cs"/>
        </a:defRPr>
      </a:lvl2pPr>
      <a:lvl3pPr marL="914192" algn="l" defTabSz="914192" rtl="0" eaLnBrk="1" latinLnBrk="0" hangingPunct="1">
        <a:defRPr sz="1800" kern="1200">
          <a:solidFill>
            <a:schemeClr val="tx1"/>
          </a:solidFill>
          <a:latin typeface="+mn-lt"/>
          <a:ea typeface="+mn-ea"/>
          <a:cs typeface="+mn-cs"/>
        </a:defRPr>
      </a:lvl3pPr>
      <a:lvl4pPr marL="1371288" algn="l" defTabSz="914192" rtl="0" eaLnBrk="1" latinLnBrk="0" hangingPunct="1">
        <a:defRPr sz="1800" kern="1200">
          <a:solidFill>
            <a:schemeClr val="tx1"/>
          </a:solidFill>
          <a:latin typeface="+mn-lt"/>
          <a:ea typeface="+mn-ea"/>
          <a:cs typeface="+mn-cs"/>
        </a:defRPr>
      </a:lvl4pPr>
      <a:lvl5pPr marL="1828385" algn="l" defTabSz="914192" rtl="0" eaLnBrk="1" latinLnBrk="0" hangingPunct="1">
        <a:defRPr sz="1800" kern="1200">
          <a:solidFill>
            <a:schemeClr val="tx1"/>
          </a:solidFill>
          <a:latin typeface="+mn-lt"/>
          <a:ea typeface="+mn-ea"/>
          <a:cs typeface="+mn-cs"/>
        </a:defRPr>
      </a:lvl5pPr>
      <a:lvl6pPr marL="2285480" algn="l" defTabSz="914192" rtl="0" eaLnBrk="1" latinLnBrk="0" hangingPunct="1">
        <a:defRPr sz="1800" kern="1200">
          <a:solidFill>
            <a:schemeClr val="tx1"/>
          </a:solidFill>
          <a:latin typeface="+mn-lt"/>
          <a:ea typeface="+mn-ea"/>
          <a:cs typeface="+mn-cs"/>
        </a:defRPr>
      </a:lvl6pPr>
      <a:lvl7pPr marL="2742577" algn="l" defTabSz="914192" rtl="0" eaLnBrk="1" latinLnBrk="0" hangingPunct="1">
        <a:defRPr sz="1800" kern="1200">
          <a:solidFill>
            <a:schemeClr val="tx1"/>
          </a:solidFill>
          <a:latin typeface="+mn-lt"/>
          <a:ea typeface="+mn-ea"/>
          <a:cs typeface="+mn-cs"/>
        </a:defRPr>
      </a:lvl7pPr>
      <a:lvl8pPr marL="3199673" algn="l" defTabSz="914192" rtl="0" eaLnBrk="1" latinLnBrk="0" hangingPunct="1">
        <a:defRPr sz="1800" kern="1200">
          <a:solidFill>
            <a:schemeClr val="tx1"/>
          </a:solidFill>
          <a:latin typeface="+mn-lt"/>
          <a:ea typeface="+mn-ea"/>
          <a:cs typeface="+mn-cs"/>
        </a:defRPr>
      </a:lvl8pPr>
      <a:lvl9pPr marL="3656769" algn="l" defTabSz="91419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3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14.jpeg"/><Relationship Id="rId5" Type="http://schemas.openxmlformats.org/officeDocument/2006/relationships/image" Target="../media/image13.pn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slides/_rels/slide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3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emf"/></Relationships>
</file>

<file path=ppt/slides/_rels/slide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32.xml"/><Relationship Id="rId5" Type="http://schemas.openxmlformats.org/officeDocument/2006/relationships/image" Target="../media/image8.jpeg"/><Relationship Id="rId4" Type="http://schemas.openxmlformats.org/officeDocument/2006/relationships/image" Target="../media/image25.jpeg"/></Relationships>
</file>

<file path=ppt/slides/_rels/slide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32.xml"/><Relationship Id="rId5" Type="http://schemas.openxmlformats.org/officeDocument/2006/relationships/image" Target="../media/image28.jpeg"/><Relationship Id="rId4" Type="http://schemas.openxmlformats.org/officeDocument/2006/relationships/image" Target="../media/image27.jpeg"/></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tiff"/><Relationship Id="rId1" Type="http://schemas.openxmlformats.org/officeDocument/2006/relationships/slideLayout" Target="../slideLayouts/slideLayout32.xml"/><Relationship Id="rId5" Type="http://schemas.openxmlformats.org/officeDocument/2006/relationships/image" Target="../media/image32.png"/><Relationship Id="rId4" Type="http://schemas.openxmlformats.org/officeDocument/2006/relationships/image" Target="../media/image3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notesSlide" Target="../notesSlides/notesSlide5.xml"/><Relationship Id="rId1" Type="http://schemas.openxmlformats.org/officeDocument/2006/relationships/slideLayout" Target="../slideLayouts/slideLayout32.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image" Target="../media/image3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Pavilion’s Target Verticals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07633327"/>
              </p:ext>
            </p:extLst>
          </p:nvPr>
        </p:nvGraphicFramePr>
        <p:xfrm>
          <a:off x="228600" y="2114550"/>
          <a:ext cx="8839200" cy="2255518"/>
        </p:xfrm>
        <a:graphic>
          <a:graphicData uri="http://schemas.openxmlformats.org/drawingml/2006/table">
            <a:tbl>
              <a:tblPr firstRow="1" bandRow="1">
                <a:tableStyleId>{72833802-FEF1-4C79-8D5D-14CF1EAF98D9}</a:tableStyleId>
              </a:tblPr>
              <a:tblGrid>
                <a:gridCol w="2438400">
                  <a:extLst>
                    <a:ext uri="{9D8B030D-6E8A-4147-A177-3AD203B41FA5}">
                      <a16:colId xmlns:a16="http://schemas.microsoft.com/office/drawing/2014/main" val="502026916"/>
                    </a:ext>
                  </a:extLst>
                </a:gridCol>
                <a:gridCol w="2286000">
                  <a:extLst>
                    <a:ext uri="{9D8B030D-6E8A-4147-A177-3AD203B41FA5}">
                      <a16:colId xmlns:a16="http://schemas.microsoft.com/office/drawing/2014/main" val="3494327817"/>
                    </a:ext>
                  </a:extLst>
                </a:gridCol>
                <a:gridCol w="2209800">
                  <a:extLst>
                    <a:ext uri="{9D8B030D-6E8A-4147-A177-3AD203B41FA5}">
                      <a16:colId xmlns:a16="http://schemas.microsoft.com/office/drawing/2014/main" val="3078520220"/>
                    </a:ext>
                  </a:extLst>
                </a:gridCol>
                <a:gridCol w="1905000">
                  <a:extLst>
                    <a:ext uri="{9D8B030D-6E8A-4147-A177-3AD203B41FA5}">
                      <a16:colId xmlns:a16="http://schemas.microsoft.com/office/drawing/2014/main" val="3943093854"/>
                    </a:ext>
                  </a:extLst>
                </a:gridCol>
              </a:tblGrid>
              <a:tr h="380999">
                <a:tc>
                  <a:txBody>
                    <a:bodyPr/>
                    <a:lstStyle/>
                    <a:p>
                      <a:r>
                        <a:rPr lang="en-US" dirty="0">
                          <a:solidFill>
                            <a:schemeClr val="bg1"/>
                          </a:solidFill>
                        </a:rPr>
                        <a:t>Vertical</a:t>
                      </a:r>
                    </a:p>
                  </a:txBody>
                  <a:tcPr/>
                </a:tc>
                <a:tc>
                  <a:txBody>
                    <a:bodyPr/>
                    <a:lstStyle/>
                    <a:p>
                      <a:r>
                        <a:rPr lang="en-US" dirty="0">
                          <a:solidFill>
                            <a:schemeClr val="bg1"/>
                          </a:solidFill>
                        </a:rPr>
                        <a:t>Feature</a:t>
                      </a:r>
                    </a:p>
                  </a:txBody>
                  <a:tcPr/>
                </a:tc>
                <a:tc>
                  <a:txBody>
                    <a:bodyPr/>
                    <a:lstStyle/>
                    <a:p>
                      <a:r>
                        <a:rPr lang="en-US" dirty="0">
                          <a:solidFill>
                            <a:schemeClr val="bg1"/>
                          </a:solidFill>
                        </a:rPr>
                        <a:t>Application Category</a:t>
                      </a:r>
                    </a:p>
                  </a:txBody>
                  <a:tcPr/>
                </a:tc>
                <a:tc>
                  <a:txBody>
                    <a:bodyPr/>
                    <a:lstStyle/>
                    <a:p>
                      <a:r>
                        <a:rPr lang="en-US" dirty="0">
                          <a:solidFill>
                            <a:schemeClr val="bg1"/>
                          </a:solidFill>
                        </a:rPr>
                        <a:t>Requirement</a:t>
                      </a:r>
                    </a:p>
                  </a:txBody>
                  <a:tcPr/>
                </a:tc>
                <a:extLst>
                  <a:ext uri="{0D108BD9-81ED-4DB2-BD59-A6C34878D82A}">
                    <a16:rowId xmlns:a16="http://schemas.microsoft.com/office/drawing/2014/main" val="485991813"/>
                  </a:ext>
                </a:extLst>
              </a:tr>
              <a:tr h="349137">
                <a:tc>
                  <a:txBody>
                    <a:bodyPr/>
                    <a:lstStyle/>
                    <a:p>
                      <a:r>
                        <a:rPr lang="en-US" dirty="0">
                          <a:solidFill>
                            <a:schemeClr val="bg1"/>
                          </a:solidFill>
                        </a:rPr>
                        <a:t>SAAS</a:t>
                      </a:r>
                    </a:p>
                  </a:txBody>
                  <a:tcPr/>
                </a:tc>
                <a:tc>
                  <a:txBody>
                    <a:bodyPr/>
                    <a:lstStyle/>
                    <a:p>
                      <a:r>
                        <a:rPr lang="en-US" dirty="0">
                          <a:solidFill>
                            <a:schemeClr val="bg1"/>
                          </a:solidFill>
                        </a:rPr>
                        <a:t>Scalability</a:t>
                      </a:r>
                    </a:p>
                  </a:txBody>
                  <a:tcPr/>
                </a:tc>
                <a:tc>
                  <a:txBody>
                    <a:bodyPr/>
                    <a:lstStyle/>
                    <a:p>
                      <a:r>
                        <a:rPr lang="en-US" dirty="0">
                          <a:solidFill>
                            <a:schemeClr val="bg1"/>
                          </a:solidFill>
                        </a:rPr>
                        <a:t>Analytics, OLTP</a:t>
                      </a:r>
                    </a:p>
                  </a:txBody>
                  <a:tcPr/>
                </a:tc>
                <a:tc>
                  <a:txBody>
                    <a:bodyPr/>
                    <a:lstStyle/>
                    <a:p>
                      <a:r>
                        <a:rPr lang="en-US" dirty="0">
                          <a:solidFill>
                            <a:schemeClr val="bg1"/>
                          </a:solidFill>
                        </a:rPr>
                        <a:t>Latency</a:t>
                      </a:r>
                    </a:p>
                  </a:txBody>
                  <a:tcPr/>
                </a:tc>
                <a:extLst>
                  <a:ext uri="{0D108BD9-81ED-4DB2-BD59-A6C34878D82A}">
                    <a16:rowId xmlns:a16="http://schemas.microsoft.com/office/drawing/2014/main" val="1591967526"/>
                  </a:ext>
                </a:extLst>
              </a:tr>
              <a:tr h="349137">
                <a:tc>
                  <a:txBody>
                    <a:bodyPr/>
                    <a:lstStyle/>
                    <a:p>
                      <a:r>
                        <a:rPr lang="en-US" dirty="0">
                          <a:solidFill>
                            <a:schemeClr val="bg1"/>
                          </a:solidFill>
                        </a:rPr>
                        <a:t>Finance</a:t>
                      </a:r>
                    </a:p>
                  </a:txBody>
                  <a:tcPr/>
                </a:tc>
                <a:tc>
                  <a:txBody>
                    <a:bodyPr/>
                    <a:lstStyle/>
                    <a:p>
                      <a:r>
                        <a:rPr lang="en-US" dirty="0">
                          <a:solidFill>
                            <a:schemeClr val="bg1"/>
                          </a:solidFill>
                        </a:rPr>
                        <a:t>HFT, Compliance</a:t>
                      </a:r>
                    </a:p>
                  </a:txBody>
                  <a:tcPr/>
                </a:tc>
                <a:tc>
                  <a:txBody>
                    <a:bodyPr/>
                    <a:lstStyle/>
                    <a:p>
                      <a:r>
                        <a:rPr lang="en-US" dirty="0">
                          <a:solidFill>
                            <a:schemeClr val="bg1"/>
                          </a:solidFill>
                        </a:rPr>
                        <a:t>ETL, Analytics</a:t>
                      </a:r>
                    </a:p>
                  </a:txBody>
                  <a:tcPr/>
                </a:tc>
                <a:tc>
                  <a:txBody>
                    <a:bodyPr/>
                    <a:lstStyle/>
                    <a:p>
                      <a:r>
                        <a:rPr lang="en-US" dirty="0">
                          <a:solidFill>
                            <a:schemeClr val="bg1"/>
                          </a:solidFill>
                        </a:rPr>
                        <a:t>Bandwidth</a:t>
                      </a:r>
                    </a:p>
                  </a:txBody>
                  <a:tcPr/>
                </a:tc>
                <a:extLst>
                  <a:ext uri="{0D108BD9-81ED-4DB2-BD59-A6C34878D82A}">
                    <a16:rowId xmlns:a16="http://schemas.microsoft.com/office/drawing/2014/main" val="828074556"/>
                  </a:ext>
                </a:extLst>
              </a:tr>
              <a:tr h="380999">
                <a:tc>
                  <a:txBody>
                    <a:bodyPr/>
                    <a:lstStyle/>
                    <a:p>
                      <a:r>
                        <a:rPr lang="en-US" dirty="0">
                          <a:solidFill>
                            <a:schemeClr val="bg1"/>
                          </a:solidFill>
                        </a:rPr>
                        <a:t>Retail</a:t>
                      </a:r>
                    </a:p>
                  </a:txBody>
                  <a:tcPr/>
                </a:tc>
                <a:tc>
                  <a:txBody>
                    <a:bodyPr/>
                    <a:lstStyle/>
                    <a:p>
                      <a:r>
                        <a:rPr lang="en-US" dirty="0">
                          <a:solidFill>
                            <a:schemeClr val="bg1"/>
                          </a:solidFill>
                        </a:rPr>
                        <a:t>Pricing, Logistics</a:t>
                      </a:r>
                    </a:p>
                  </a:txBody>
                  <a:tcPr/>
                </a:tc>
                <a:tc>
                  <a:txBody>
                    <a:bodyPr/>
                    <a:lstStyle/>
                    <a:p>
                      <a:r>
                        <a:rPr lang="en-US" dirty="0">
                          <a:solidFill>
                            <a:schemeClr val="bg1"/>
                          </a:solidFill>
                        </a:rPr>
                        <a:t>Analytics</a:t>
                      </a:r>
                    </a:p>
                  </a:txBody>
                  <a:tcPr/>
                </a:tc>
                <a:tc>
                  <a:txBody>
                    <a:bodyPr/>
                    <a:lstStyle/>
                    <a:p>
                      <a:r>
                        <a:rPr lang="en-US" dirty="0">
                          <a:solidFill>
                            <a:schemeClr val="bg1"/>
                          </a:solidFill>
                        </a:rPr>
                        <a:t>Latency</a:t>
                      </a:r>
                    </a:p>
                  </a:txBody>
                  <a:tcPr/>
                </a:tc>
                <a:extLst>
                  <a:ext uri="{0D108BD9-81ED-4DB2-BD59-A6C34878D82A}">
                    <a16:rowId xmlns:a16="http://schemas.microsoft.com/office/drawing/2014/main" val="2700006259"/>
                  </a:ext>
                </a:extLst>
              </a:tr>
              <a:tr h="381000">
                <a:tc>
                  <a:txBody>
                    <a:bodyPr/>
                    <a:lstStyle/>
                    <a:p>
                      <a:r>
                        <a:rPr lang="en-US" dirty="0">
                          <a:solidFill>
                            <a:schemeClr val="bg1"/>
                          </a:solidFill>
                        </a:rPr>
                        <a:t>Media/Entertainment</a:t>
                      </a:r>
                    </a:p>
                  </a:txBody>
                  <a:tcPr/>
                </a:tc>
                <a:tc>
                  <a:txBody>
                    <a:bodyPr/>
                    <a:lstStyle/>
                    <a:p>
                      <a:r>
                        <a:rPr lang="en-US" dirty="0">
                          <a:solidFill>
                            <a:schemeClr val="bg1"/>
                          </a:solidFill>
                        </a:rPr>
                        <a:t>Video Creation/Edit</a:t>
                      </a:r>
                    </a:p>
                  </a:txBody>
                  <a:tcPr/>
                </a:tc>
                <a:tc>
                  <a:txBody>
                    <a:bodyPr/>
                    <a:lstStyle/>
                    <a:p>
                      <a:r>
                        <a:rPr lang="en-US" dirty="0">
                          <a:solidFill>
                            <a:schemeClr val="bg1"/>
                          </a:solidFill>
                        </a:rPr>
                        <a:t>Rendering</a:t>
                      </a:r>
                    </a:p>
                  </a:txBody>
                  <a:tcPr/>
                </a:tc>
                <a:tc>
                  <a:txBody>
                    <a:bodyPr/>
                    <a:lstStyle/>
                    <a:p>
                      <a:r>
                        <a:rPr lang="en-US" dirty="0">
                          <a:solidFill>
                            <a:schemeClr val="bg1"/>
                          </a:solidFill>
                        </a:rPr>
                        <a:t>Bandwidth</a:t>
                      </a:r>
                    </a:p>
                  </a:txBody>
                  <a:tcPr/>
                </a:tc>
                <a:extLst>
                  <a:ext uri="{0D108BD9-81ED-4DB2-BD59-A6C34878D82A}">
                    <a16:rowId xmlns:a16="http://schemas.microsoft.com/office/drawing/2014/main" val="335582580"/>
                  </a:ext>
                </a:extLst>
              </a:tr>
              <a:tr h="381000">
                <a:tc>
                  <a:txBody>
                    <a:bodyPr/>
                    <a:lstStyle/>
                    <a:p>
                      <a:r>
                        <a:rPr lang="en-US" dirty="0">
                          <a:solidFill>
                            <a:schemeClr val="bg1"/>
                          </a:solidFill>
                        </a:rPr>
                        <a:t>eCommerce/B2B2C</a:t>
                      </a:r>
                    </a:p>
                  </a:txBody>
                  <a:tcPr/>
                </a:tc>
                <a:tc>
                  <a:txBody>
                    <a:bodyPr/>
                    <a:lstStyle/>
                    <a:p>
                      <a:r>
                        <a:rPr lang="en-US" dirty="0">
                          <a:solidFill>
                            <a:schemeClr val="bg1"/>
                          </a:solidFill>
                        </a:rPr>
                        <a:t>Scalability</a:t>
                      </a:r>
                    </a:p>
                  </a:txBody>
                  <a:tcPr/>
                </a:tc>
                <a:tc>
                  <a:txBody>
                    <a:bodyPr/>
                    <a:lstStyle/>
                    <a:p>
                      <a:r>
                        <a:rPr lang="en-US" dirty="0">
                          <a:solidFill>
                            <a:schemeClr val="bg1"/>
                          </a:solidFill>
                        </a:rPr>
                        <a:t>Analytics, OLTP</a:t>
                      </a:r>
                    </a:p>
                  </a:txBody>
                  <a:tcPr/>
                </a:tc>
                <a:tc>
                  <a:txBody>
                    <a:bodyPr/>
                    <a:lstStyle/>
                    <a:p>
                      <a:r>
                        <a:rPr lang="en-US" dirty="0">
                          <a:solidFill>
                            <a:schemeClr val="bg1"/>
                          </a:solidFill>
                        </a:rPr>
                        <a:t>Latency</a:t>
                      </a:r>
                    </a:p>
                  </a:txBody>
                  <a:tcPr/>
                </a:tc>
                <a:extLst>
                  <a:ext uri="{0D108BD9-81ED-4DB2-BD59-A6C34878D82A}">
                    <a16:rowId xmlns:a16="http://schemas.microsoft.com/office/drawing/2014/main" val="3977257225"/>
                  </a:ext>
                </a:extLst>
              </a:tr>
            </a:tbl>
          </a:graphicData>
        </a:graphic>
      </p:graphicFrame>
      <p:sp>
        <p:nvSpPr>
          <p:cNvPr id="4" name="Slide Number Placeholder 3"/>
          <p:cNvSpPr>
            <a:spLocks noGrp="1"/>
          </p:cNvSpPr>
          <p:nvPr>
            <p:ph type="sldNum" sz="quarter" idx="11"/>
          </p:nvPr>
        </p:nvSpPr>
        <p:spPr/>
        <p:txBody>
          <a:bodyPr/>
          <a:lstStyle/>
          <a:p>
            <a:pPr>
              <a:defRPr/>
            </a:pPr>
            <a:fld id="{446C9BED-6FD4-4BA4-B6B0-4A26058AC9EF}" type="slidenum">
              <a:rPr lang="en-US" smtClean="0"/>
              <a:pPr>
                <a:defRPr/>
              </a:pPr>
              <a:t>1</a:t>
            </a:fld>
            <a:endParaRPr lang="en-US" dirty="0"/>
          </a:p>
        </p:txBody>
      </p:sp>
      <p:pic>
        <p:nvPicPr>
          <p:cNvPr id="6" name="Picture 2" descr="Image result for cloud service provid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000094"/>
            <a:ext cx="1896014" cy="92167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64989" y="901248"/>
            <a:ext cx="1692323" cy="112821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Image result for large scale e commerce retailer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5665" y="916197"/>
            <a:ext cx="2739931" cy="109597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mage result for media and entertainment industr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53949" y="898014"/>
            <a:ext cx="1125836" cy="112583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b2b"/>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36491" y="955081"/>
            <a:ext cx="1445287" cy="1011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0501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SAAS: Lower Cost and Increase Scale</a:t>
            </a:r>
          </a:p>
        </p:txBody>
      </p:sp>
      <p:sp>
        <p:nvSpPr>
          <p:cNvPr id="272" name="Content Placeholder 2"/>
          <p:cNvSpPr>
            <a:spLocks noGrp="1"/>
          </p:cNvSpPr>
          <p:nvPr>
            <p:ph idx="1"/>
          </p:nvPr>
        </p:nvSpPr>
        <p:spPr>
          <a:xfrm>
            <a:off x="4542754" y="903091"/>
            <a:ext cx="4477570" cy="3354678"/>
          </a:xfrm>
        </p:spPr>
        <p:txBody>
          <a:bodyPr>
            <a:noAutofit/>
          </a:bodyPr>
          <a:lstStyle/>
          <a:p>
            <a:pPr>
              <a:buFont typeface="Wingdings" panose="05000000000000000000" pitchFamily="2" charset="2"/>
              <a:buChar char="ü"/>
            </a:pPr>
            <a:r>
              <a:rPr lang="en-US" sz="1600" dirty="0">
                <a:solidFill>
                  <a:schemeClr val="bg1"/>
                </a:solidFill>
              </a:rPr>
              <a:t>Reduce per-rack costs up to 72%</a:t>
            </a:r>
          </a:p>
          <a:p>
            <a:pPr>
              <a:buFont typeface="Wingdings" panose="05000000000000000000" pitchFamily="2" charset="2"/>
              <a:buChar char="ü"/>
            </a:pPr>
            <a:r>
              <a:rPr lang="en-US" sz="1600" dirty="0">
                <a:solidFill>
                  <a:schemeClr val="bg1"/>
                </a:solidFill>
              </a:rPr>
              <a:t>Improve Storage Utilization 2X+</a:t>
            </a:r>
          </a:p>
          <a:p>
            <a:pPr lvl="1"/>
            <a:r>
              <a:rPr lang="en-US" sz="1200" dirty="0">
                <a:solidFill>
                  <a:schemeClr val="bg1"/>
                </a:solidFill>
              </a:rPr>
              <a:t>Free up stranded capacity residing on DAS</a:t>
            </a:r>
          </a:p>
          <a:p>
            <a:pPr>
              <a:buFont typeface="Wingdings" panose="05000000000000000000" pitchFamily="2" charset="2"/>
              <a:buChar char="ü"/>
            </a:pPr>
            <a:r>
              <a:rPr lang="en-US" sz="1600" dirty="0">
                <a:solidFill>
                  <a:schemeClr val="bg1"/>
                </a:solidFill>
              </a:rPr>
              <a:t>Management Flexibility</a:t>
            </a:r>
          </a:p>
          <a:p>
            <a:pPr lvl="1"/>
            <a:r>
              <a:rPr lang="en-US" sz="1200" dirty="0">
                <a:solidFill>
                  <a:schemeClr val="bg1"/>
                </a:solidFill>
              </a:rPr>
              <a:t>Less raw storage deployed lowers IT Admin Costs</a:t>
            </a:r>
          </a:p>
          <a:p>
            <a:pPr lvl="1"/>
            <a:r>
              <a:rPr lang="en-US" sz="1200" dirty="0">
                <a:solidFill>
                  <a:schemeClr val="bg1"/>
                </a:solidFill>
              </a:rPr>
              <a:t>Move data sets from one server to another without copying</a:t>
            </a:r>
            <a:endParaRPr lang="en-US" sz="1400" dirty="0">
              <a:solidFill>
                <a:schemeClr val="bg1"/>
              </a:solidFill>
            </a:endParaRPr>
          </a:p>
          <a:p>
            <a:pPr>
              <a:buFont typeface="Wingdings" panose="05000000000000000000" pitchFamily="2" charset="2"/>
              <a:buChar char="ü"/>
            </a:pPr>
            <a:r>
              <a:rPr lang="en-US" sz="1600" dirty="0">
                <a:solidFill>
                  <a:schemeClr val="bg1"/>
                </a:solidFill>
              </a:rPr>
              <a:t>Reduce Infrastructure</a:t>
            </a:r>
          </a:p>
          <a:p>
            <a:pPr lvl="1"/>
            <a:r>
              <a:rPr lang="en-US" sz="1200" dirty="0">
                <a:solidFill>
                  <a:schemeClr val="bg1"/>
                </a:solidFill>
              </a:rPr>
              <a:t>Less Servers required, or consolidate more DB instances per server</a:t>
            </a:r>
          </a:p>
          <a:p>
            <a:pPr lvl="1"/>
            <a:r>
              <a:rPr lang="en-US" sz="1200" dirty="0"/>
              <a:t>Use smaller “disk-less” 1U servers</a:t>
            </a:r>
            <a:endParaRPr lang="en-US" sz="1200" dirty="0">
              <a:solidFill>
                <a:schemeClr val="bg1"/>
              </a:solidFill>
            </a:endParaRPr>
          </a:p>
          <a:p>
            <a:pPr lvl="1"/>
            <a:r>
              <a:rPr lang="en-US" sz="1200" dirty="0">
                <a:solidFill>
                  <a:schemeClr val="bg1"/>
                </a:solidFill>
              </a:rPr>
              <a:t>Eliminate DAS SSDs</a:t>
            </a:r>
          </a:p>
          <a:p>
            <a:pPr lvl="1"/>
            <a:r>
              <a:rPr lang="en-US" sz="1200" dirty="0">
                <a:solidFill>
                  <a:schemeClr val="bg1"/>
                </a:solidFill>
              </a:rPr>
              <a:t>Leverage Full-Performance, Space-Efficient Copies</a:t>
            </a:r>
          </a:p>
          <a:p>
            <a:pPr lvl="1"/>
            <a:endParaRPr lang="en-US" sz="1200" dirty="0">
              <a:solidFill>
                <a:schemeClr val="bg1"/>
              </a:solidFill>
            </a:endParaRPr>
          </a:p>
        </p:txBody>
      </p:sp>
      <p:sp>
        <p:nvSpPr>
          <p:cNvPr id="4" name="Slide Number Placeholder 3"/>
          <p:cNvSpPr>
            <a:spLocks noGrp="1"/>
          </p:cNvSpPr>
          <p:nvPr>
            <p:ph type="sldNum" sz="quarter" idx="11"/>
          </p:nvPr>
        </p:nvSpPr>
        <p:spPr/>
        <p:txBody>
          <a:bodyPr/>
          <a:lstStyle/>
          <a:p>
            <a:pPr>
              <a:defRPr/>
            </a:pPr>
            <a:fld id="{446C9BED-6FD4-4BA4-B6B0-4A26058AC9EF}" type="slidenum">
              <a:rPr lang="en-US" smtClean="0"/>
              <a:pPr>
                <a:defRPr/>
              </a:pPr>
              <a:t>2</a:t>
            </a:fld>
            <a:endParaRPr lang="en-US" dirty="0"/>
          </a:p>
        </p:txBody>
      </p:sp>
      <p:pic>
        <p:nvPicPr>
          <p:cNvPr id="49" name="Picture 48" descr="MySQ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5196" y="3564249"/>
            <a:ext cx="1009555" cy="471691"/>
          </a:xfrm>
          <a:prstGeom prst="rect">
            <a:avLst/>
          </a:prstGeom>
          <a:noFill/>
          <a:extLst>
            <a:ext uri="{909E8E84-426E-40dd-AFC4-6F175D3DCCD1}">
              <a14:hiddenFill xmlns:a14="http://schemas.microsoft.com/office/drawing/2010/main" xmlns="">
                <a:solidFill>
                  <a:srgbClr val="FFFFFF"/>
                </a:solidFill>
              </a14:hiddenFill>
            </a:ext>
          </a:extLst>
        </p:spPr>
      </p:pic>
      <p:pic>
        <p:nvPicPr>
          <p:cNvPr id="50" name="Picture 16" descr="http://4.bp.blogspot.com/-mLDaLEWcaSA/T7gG2Ey6ouI/AAAAAAAAA5s/dADyM9dNhU8/s320/2456152_3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3306658"/>
            <a:ext cx="609600" cy="693091"/>
          </a:xfrm>
          <a:prstGeom prst="rect">
            <a:avLst/>
          </a:prstGeom>
          <a:noFill/>
          <a:extLst>
            <a:ext uri="{909E8E84-426E-40dd-AFC4-6F175D3DCCD1}">
              <a14:hiddenFill xmlns:a14="http://schemas.microsoft.com/office/drawing/2010/main" xmlns="">
                <a:solidFill>
                  <a:srgbClr val="FFFFFF"/>
                </a:solidFill>
              </a14:hiddenFill>
            </a:ext>
          </a:extLst>
        </p:spPr>
      </p:pic>
      <p:pic>
        <p:nvPicPr>
          <p:cNvPr id="52" name="Picture 51"/>
          <p:cNvPicPr>
            <a:picLocks noChangeAspect="1"/>
          </p:cNvPicPr>
          <p:nvPr/>
        </p:nvPicPr>
        <p:blipFill>
          <a:blip r:embed="rId5"/>
          <a:stretch>
            <a:fillRect/>
          </a:stretch>
        </p:blipFill>
        <p:spPr>
          <a:xfrm>
            <a:off x="228131" y="2844994"/>
            <a:ext cx="1192499" cy="440870"/>
          </a:xfrm>
          <a:prstGeom prst="rect">
            <a:avLst/>
          </a:prstGeom>
        </p:spPr>
      </p:pic>
      <p:pic>
        <p:nvPicPr>
          <p:cNvPr id="73" name="Picture 2" descr="http://s3.amazonaws.com/info-mongodb-com/_com_assets/media/mongodb-logo-rgb.jpe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3271" y="4106018"/>
            <a:ext cx="973561" cy="371734"/>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https://upload.wikimedia.org/wikipedia/commons/thumb/5/5e/Cassandra_logo.svg/2000px-Cassandra_logo.svg.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11481" y="2709105"/>
            <a:ext cx="915017" cy="613519"/>
          </a:xfrm>
          <a:prstGeom prst="rect">
            <a:avLst/>
          </a:prstGeom>
          <a:noFill/>
          <a:extLst>
            <a:ext uri="{909E8E84-426E-40DD-AFC4-6F175D3DCCD1}">
              <a14:hiddenFill xmlns:a14="http://schemas.microsoft.com/office/drawing/2010/main">
                <a:solidFill>
                  <a:srgbClr val="FFFFFF"/>
                </a:solidFill>
              </a14:hiddenFill>
            </a:ext>
          </a:extLst>
        </p:spPr>
      </p:pic>
      <p:grpSp>
        <p:nvGrpSpPr>
          <p:cNvPr id="149" name="Group 148"/>
          <p:cNvGrpSpPr/>
          <p:nvPr/>
        </p:nvGrpSpPr>
        <p:grpSpPr>
          <a:xfrm>
            <a:off x="3195371" y="1528670"/>
            <a:ext cx="1016391" cy="3024280"/>
            <a:chOff x="3779078" y="2191573"/>
            <a:chExt cx="916488" cy="2470413"/>
          </a:xfrm>
        </p:grpSpPr>
        <p:pic>
          <p:nvPicPr>
            <p:cNvPr id="189" name="Picture 188"/>
            <p:cNvPicPr>
              <a:picLocks noChangeAspect="1"/>
            </p:cNvPicPr>
            <p:nvPr/>
          </p:nvPicPr>
          <p:blipFill>
            <a:blip r:embed="rId8"/>
            <a:stretch>
              <a:fillRect/>
            </a:stretch>
          </p:blipFill>
          <p:spPr>
            <a:xfrm flipV="1">
              <a:off x="3780283" y="2313602"/>
              <a:ext cx="914400" cy="122852"/>
            </a:xfrm>
            <a:prstGeom prst="rect">
              <a:avLst/>
            </a:prstGeom>
          </p:spPr>
        </p:pic>
        <p:pic>
          <p:nvPicPr>
            <p:cNvPr id="210" name="Picture 209"/>
            <p:cNvPicPr>
              <a:picLocks noChangeAspect="1"/>
            </p:cNvPicPr>
            <p:nvPr/>
          </p:nvPicPr>
          <p:blipFill>
            <a:blip r:embed="rId8"/>
            <a:stretch>
              <a:fillRect/>
            </a:stretch>
          </p:blipFill>
          <p:spPr>
            <a:xfrm flipV="1">
              <a:off x="3780283" y="2436454"/>
              <a:ext cx="914400" cy="122852"/>
            </a:xfrm>
            <a:prstGeom prst="rect">
              <a:avLst/>
            </a:prstGeom>
          </p:spPr>
        </p:pic>
        <p:pic>
          <p:nvPicPr>
            <p:cNvPr id="211" name="Picture 210"/>
            <p:cNvPicPr>
              <a:picLocks noChangeAspect="1"/>
            </p:cNvPicPr>
            <p:nvPr/>
          </p:nvPicPr>
          <p:blipFill>
            <a:blip r:embed="rId8"/>
            <a:stretch>
              <a:fillRect/>
            </a:stretch>
          </p:blipFill>
          <p:spPr>
            <a:xfrm flipV="1">
              <a:off x="3780283" y="2559306"/>
              <a:ext cx="914400" cy="122852"/>
            </a:xfrm>
            <a:prstGeom prst="rect">
              <a:avLst/>
            </a:prstGeom>
          </p:spPr>
        </p:pic>
        <p:pic>
          <p:nvPicPr>
            <p:cNvPr id="212" name="Picture 211"/>
            <p:cNvPicPr>
              <a:picLocks noChangeAspect="1"/>
            </p:cNvPicPr>
            <p:nvPr/>
          </p:nvPicPr>
          <p:blipFill>
            <a:blip r:embed="rId8"/>
            <a:stretch>
              <a:fillRect/>
            </a:stretch>
          </p:blipFill>
          <p:spPr>
            <a:xfrm flipV="1">
              <a:off x="3780283" y="2682158"/>
              <a:ext cx="914400" cy="122852"/>
            </a:xfrm>
            <a:prstGeom prst="rect">
              <a:avLst/>
            </a:prstGeom>
          </p:spPr>
        </p:pic>
        <p:pic>
          <p:nvPicPr>
            <p:cNvPr id="213" name="Picture 212"/>
            <p:cNvPicPr>
              <a:picLocks noChangeAspect="1"/>
            </p:cNvPicPr>
            <p:nvPr/>
          </p:nvPicPr>
          <p:blipFill>
            <a:blip r:embed="rId8"/>
            <a:stretch>
              <a:fillRect/>
            </a:stretch>
          </p:blipFill>
          <p:spPr>
            <a:xfrm flipV="1">
              <a:off x="3780283" y="2805010"/>
              <a:ext cx="914400" cy="122852"/>
            </a:xfrm>
            <a:prstGeom prst="rect">
              <a:avLst/>
            </a:prstGeom>
          </p:spPr>
        </p:pic>
        <p:pic>
          <p:nvPicPr>
            <p:cNvPr id="214" name="Picture 213"/>
            <p:cNvPicPr>
              <a:picLocks noChangeAspect="1"/>
            </p:cNvPicPr>
            <p:nvPr/>
          </p:nvPicPr>
          <p:blipFill>
            <a:blip r:embed="rId8"/>
            <a:stretch>
              <a:fillRect/>
            </a:stretch>
          </p:blipFill>
          <p:spPr>
            <a:xfrm flipV="1">
              <a:off x="3780283" y="2927862"/>
              <a:ext cx="914400" cy="122852"/>
            </a:xfrm>
            <a:prstGeom prst="rect">
              <a:avLst/>
            </a:prstGeom>
          </p:spPr>
        </p:pic>
        <p:pic>
          <p:nvPicPr>
            <p:cNvPr id="215" name="Picture 214"/>
            <p:cNvPicPr>
              <a:picLocks noChangeAspect="1"/>
            </p:cNvPicPr>
            <p:nvPr/>
          </p:nvPicPr>
          <p:blipFill>
            <a:blip r:embed="rId8"/>
            <a:stretch>
              <a:fillRect/>
            </a:stretch>
          </p:blipFill>
          <p:spPr>
            <a:xfrm flipV="1">
              <a:off x="3780283" y="3050714"/>
              <a:ext cx="914400" cy="122852"/>
            </a:xfrm>
            <a:prstGeom prst="rect">
              <a:avLst/>
            </a:prstGeom>
          </p:spPr>
        </p:pic>
        <p:pic>
          <p:nvPicPr>
            <p:cNvPr id="216" name="Picture 215"/>
            <p:cNvPicPr>
              <a:picLocks noChangeAspect="1"/>
            </p:cNvPicPr>
            <p:nvPr/>
          </p:nvPicPr>
          <p:blipFill>
            <a:blip r:embed="rId8"/>
            <a:stretch>
              <a:fillRect/>
            </a:stretch>
          </p:blipFill>
          <p:spPr>
            <a:xfrm flipV="1">
              <a:off x="3780283" y="3173566"/>
              <a:ext cx="914400" cy="122852"/>
            </a:xfrm>
            <a:prstGeom prst="rect">
              <a:avLst/>
            </a:prstGeom>
          </p:spPr>
        </p:pic>
        <p:pic>
          <p:nvPicPr>
            <p:cNvPr id="217" name="Picture 216"/>
            <p:cNvPicPr>
              <a:picLocks noChangeAspect="1"/>
            </p:cNvPicPr>
            <p:nvPr/>
          </p:nvPicPr>
          <p:blipFill>
            <a:blip r:embed="rId8"/>
            <a:stretch>
              <a:fillRect/>
            </a:stretch>
          </p:blipFill>
          <p:spPr>
            <a:xfrm flipV="1">
              <a:off x="3780283" y="3296418"/>
              <a:ext cx="914400" cy="122852"/>
            </a:xfrm>
            <a:prstGeom prst="rect">
              <a:avLst/>
            </a:prstGeom>
          </p:spPr>
        </p:pic>
        <p:pic>
          <p:nvPicPr>
            <p:cNvPr id="218" name="Picture 217"/>
            <p:cNvPicPr>
              <a:picLocks noChangeAspect="1"/>
            </p:cNvPicPr>
            <p:nvPr/>
          </p:nvPicPr>
          <p:blipFill>
            <a:blip r:embed="rId8"/>
            <a:stretch>
              <a:fillRect/>
            </a:stretch>
          </p:blipFill>
          <p:spPr>
            <a:xfrm flipV="1">
              <a:off x="3781166" y="3433466"/>
              <a:ext cx="914400" cy="122852"/>
            </a:xfrm>
            <a:prstGeom prst="rect">
              <a:avLst/>
            </a:prstGeom>
          </p:spPr>
        </p:pic>
        <p:pic>
          <p:nvPicPr>
            <p:cNvPr id="219" name="Picture 218"/>
            <p:cNvPicPr>
              <a:picLocks noChangeAspect="1"/>
            </p:cNvPicPr>
            <p:nvPr/>
          </p:nvPicPr>
          <p:blipFill>
            <a:blip r:embed="rId8"/>
            <a:stretch>
              <a:fillRect/>
            </a:stretch>
          </p:blipFill>
          <p:spPr>
            <a:xfrm flipV="1">
              <a:off x="3781166" y="3556318"/>
              <a:ext cx="914400" cy="122852"/>
            </a:xfrm>
            <a:prstGeom prst="rect">
              <a:avLst/>
            </a:prstGeom>
          </p:spPr>
        </p:pic>
        <p:pic>
          <p:nvPicPr>
            <p:cNvPr id="220" name="Picture 219"/>
            <p:cNvPicPr>
              <a:picLocks noChangeAspect="1"/>
            </p:cNvPicPr>
            <p:nvPr/>
          </p:nvPicPr>
          <p:blipFill>
            <a:blip r:embed="rId8"/>
            <a:stretch>
              <a:fillRect/>
            </a:stretch>
          </p:blipFill>
          <p:spPr>
            <a:xfrm flipV="1">
              <a:off x="3781166" y="3679170"/>
              <a:ext cx="914400" cy="122852"/>
            </a:xfrm>
            <a:prstGeom prst="rect">
              <a:avLst/>
            </a:prstGeom>
          </p:spPr>
        </p:pic>
        <p:pic>
          <p:nvPicPr>
            <p:cNvPr id="221" name="Picture 220"/>
            <p:cNvPicPr>
              <a:picLocks noChangeAspect="1"/>
            </p:cNvPicPr>
            <p:nvPr/>
          </p:nvPicPr>
          <p:blipFill>
            <a:blip r:embed="rId8"/>
            <a:stretch>
              <a:fillRect/>
            </a:stretch>
          </p:blipFill>
          <p:spPr>
            <a:xfrm flipV="1">
              <a:off x="3781166" y="3802022"/>
              <a:ext cx="914400" cy="122852"/>
            </a:xfrm>
            <a:prstGeom prst="rect">
              <a:avLst/>
            </a:prstGeom>
          </p:spPr>
        </p:pic>
        <p:pic>
          <p:nvPicPr>
            <p:cNvPr id="222" name="Picture 221"/>
            <p:cNvPicPr>
              <a:picLocks noChangeAspect="1"/>
            </p:cNvPicPr>
            <p:nvPr/>
          </p:nvPicPr>
          <p:blipFill>
            <a:blip r:embed="rId8"/>
            <a:stretch>
              <a:fillRect/>
            </a:stretch>
          </p:blipFill>
          <p:spPr>
            <a:xfrm flipV="1">
              <a:off x="3781166" y="3924874"/>
              <a:ext cx="914400" cy="122852"/>
            </a:xfrm>
            <a:prstGeom prst="rect">
              <a:avLst/>
            </a:prstGeom>
          </p:spPr>
        </p:pic>
        <p:pic>
          <p:nvPicPr>
            <p:cNvPr id="223" name="Picture 222"/>
            <p:cNvPicPr>
              <a:picLocks noChangeAspect="1"/>
            </p:cNvPicPr>
            <p:nvPr/>
          </p:nvPicPr>
          <p:blipFill>
            <a:blip r:embed="rId8"/>
            <a:stretch>
              <a:fillRect/>
            </a:stretch>
          </p:blipFill>
          <p:spPr>
            <a:xfrm flipV="1">
              <a:off x="3781166" y="4047726"/>
              <a:ext cx="914400" cy="122852"/>
            </a:xfrm>
            <a:prstGeom prst="rect">
              <a:avLst/>
            </a:prstGeom>
          </p:spPr>
        </p:pic>
        <p:pic>
          <p:nvPicPr>
            <p:cNvPr id="224" name="Picture 223"/>
            <p:cNvPicPr>
              <a:picLocks noChangeAspect="1"/>
            </p:cNvPicPr>
            <p:nvPr/>
          </p:nvPicPr>
          <p:blipFill>
            <a:blip r:embed="rId8"/>
            <a:stretch>
              <a:fillRect/>
            </a:stretch>
          </p:blipFill>
          <p:spPr>
            <a:xfrm flipV="1">
              <a:off x="3781166" y="4170578"/>
              <a:ext cx="914400" cy="122852"/>
            </a:xfrm>
            <a:prstGeom prst="rect">
              <a:avLst/>
            </a:prstGeom>
          </p:spPr>
        </p:pic>
        <p:pic>
          <p:nvPicPr>
            <p:cNvPr id="225" name="Picture 224"/>
            <p:cNvPicPr>
              <a:picLocks noChangeAspect="1"/>
            </p:cNvPicPr>
            <p:nvPr/>
          </p:nvPicPr>
          <p:blipFill>
            <a:blip r:embed="rId8"/>
            <a:stretch>
              <a:fillRect/>
            </a:stretch>
          </p:blipFill>
          <p:spPr>
            <a:xfrm flipV="1">
              <a:off x="3781166" y="4293430"/>
              <a:ext cx="914400" cy="122852"/>
            </a:xfrm>
            <a:prstGeom prst="rect">
              <a:avLst/>
            </a:prstGeom>
          </p:spPr>
        </p:pic>
        <p:pic>
          <p:nvPicPr>
            <p:cNvPr id="226" name="Picture 225"/>
            <p:cNvPicPr>
              <a:picLocks noChangeAspect="1"/>
            </p:cNvPicPr>
            <p:nvPr/>
          </p:nvPicPr>
          <p:blipFill>
            <a:blip r:embed="rId8"/>
            <a:stretch>
              <a:fillRect/>
            </a:stretch>
          </p:blipFill>
          <p:spPr>
            <a:xfrm flipV="1">
              <a:off x="3781166" y="4416282"/>
              <a:ext cx="914400" cy="122852"/>
            </a:xfrm>
            <a:prstGeom prst="rect">
              <a:avLst/>
            </a:prstGeom>
          </p:spPr>
        </p:pic>
        <p:pic>
          <p:nvPicPr>
            <p:cNvPr id="227" name="Picture 226"/>
            <p:cNvPicPr>
              <a:picLocks noChangeAspect="1"/>
            </p:cNvPicPr>
            <p:nvPr/>
          </p:nvPicPr>
          <p:blipFill>
            <a:blip r:embed="rId8"/>
            <a:stretch>
              <a:fillRect/>
            </a:stretch>
          </p:blipFill>
          <p:spPr>
            <a:xfrm flipV="1">
              <a:off x="3781166" y="4539134"/>
              <a:ext cx="914400" cy="122852"/>
            </a:xfrm>
            <a:prstGeom prst="rect">
              <a:avLst/>
            </a:prstGeom>
          </p:spPr>
        </p:pic>
        <p:pic>
          <p:nvPicPr>
            <p:cNvPr id="228" name="Picture 227"/>
            <p:cNvPicPr>
              <a:picLocks noChangeAspect="1"/>
            </p:cNvPicPr>
            <p:nvPr/>
          </p:nvPicPr>
          <p:blipFill>
            <a:blip r:embed="rId8"/>
            <a:stretch>
              <a:fillRect/>
            </a:stretch>
          </p:blipFill>
          <p:spPr>
            <a:xfrm flipV="1">
              <a:off x="3779078" y="2191573"/>
              <a:ext cx="914400" cy="122852"/>
            </a:xfrm>
            <a:prstGeom prst="rect">
              <a:avLst/>
            </a:prstGeom>
          </p:spPr>
        </p:pic>
        <p:grpSp>
          <p:nvGrpSpPr>
            <p:cNvPr id="230" name="Group 229"/>
            <p:cNvGrpSpPr/>
            <p:nvPr/>
          </p:nvGrpSpPr>
          <p:grpSpPr>
            <a:xfrm>
              <a:off x="4165073" y="2210320"/>
              <a:ext cx="152400" cy="2417900"/>
              <a:chOff x="4131759" y="2214872"/>
              <a:chExt cx="152400" cy="2417900"/>
            </a:xfrm>
          </p:grpSpPr>
          <p:sp>
            <p:nvSpPr>
              <p:cNvPr id="252" name="Flowchart: Magnetic Disk 251"/>
              <p:cNvSpPr/>
              <p:nvPr/>
            </p:nvSpPr>
            <p:spPr bwMode="auto">
              <a:xfrm>
                <a:off x="4131759" y="2333713"/>
                <a:ext cx="152400" cy="79442"/>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53" name="Flowchart: Magnetic Disk 252"/>
              <p:cNvSpPr/>
              <p:nvPr/>
            </p:nvSpPr>
            <p:spPr bwMode="auto">
              <a:xfrm>
                <a:off x="4131759" y="2214872"/>
                <a:ext cx="152400" cy="79442"/>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54" name="Flowchart: Magnetic Disk 253"/>
              <p:cNvSpPr/>
              <p:nvPr/>
            </p:nvSpPr>
            <p:spPr bwMode="auto">
              <a:xfrm>
                <a:off x="4131759" y="2463751"/>
                <a:ext cx="152400" cy="79442"/>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55" name="Flowchart: Magnetic Disk 254"/>
              <p:cNvSpPr/>
              <p:nvPr/>
            </p:nvSpPr>
            <p:spPr bwMode="auto">
              <a:xfrm>
                <a:off x="4131759" y="2586083"/>
                <a:ext cx="152400" cy="79442"/>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56" name="Flowchart: Magnetic Disk 255"/>
              <p:cNvSpPr/>
              <p:nvPr/>
            </p:nvSpPr>
            <p:spPr bwMode="auto">
              <a:xfrm>
                <a:off x="4131759" y="2703267"/>
                <a:ext cx="152400" cy="79442"/>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57" name="Flowchart: Magnetic Disk 256"/>
              <p:cNvSpPr/>
              <p:nvPr/>
            </p:nvSpPr>
            <p:spPr bwMode="auto">
              <a:xfrm>
                <a:off x="4131759" y="2831787"/>
                <a:ext cx="152400" cy="79442"/>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58" name="Flowchart: Magnetic Disk 257"/>
              <p:cNvSpPr/>
              <p:nvPr/>
            </p:nvSpPr>
            <p:spPr bwMode="auto">
              <a:xfrm>
                <a:off x="4131759" y="2947485"/>
                <a:ext cx="152400" cy="79442"/>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59" name="Flowchart: Magnetic Disk 258"/>
              <p:cNvSpPr/>
              <p:nvPr/>
            </p:nvSpPr>
            <p:spPr bwMode="auto">
              <a:xfrm>
                <a:off x="4131759" y="3071823"/>
                <a:ext cx="152400" cy="79442"/>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60" name="Flowchart: Magnetic Disk 259"/>
              <p:cNvSpPr/>
              <p:nvPr/>
            </p:nvSpPr>
            <p:spPr bwMode="auto">
              <a:xfrm>
                <a:off x="4131759" y="3194675"/>
                <a:ext cx="152400" cy="79442"/>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61" name="Flowchart: Magnetic Disk 260"/>
              <p:cNvSpPr/>
              <p:nvPr/>
            </p:nvSpPr>
            <p:spPr bwMode="auto">
              <a:xfrm>
                <a:off x="4131759" y="3318094"/>
                <a:ext cx="152400" cy="79442"/>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62" name="Flowchart: Magnetic Disk 261"/>
              <p:cNvSpPr/>
              <p:nvPr/>
            </p:nvSpPr>
            <p:spPr bwMode="auto">
              <a:xfrm>
                <a:off x="4131759" y="3459686"/>
                <a:ext cx="152400" cy="79442"/>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63" name="Flowchart: Magnetic Disk 262"/>
              <p:cNvSpPr/>
              <p:nvPr/>
            </p:nvSpPr>
            <p:spPr bwMode="auto">
              <a:xfrm>
                <a:off x="4131759" y="3582538"/>
                <a:ext cx="152400" cy="79442"/>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64" name="Flowchart: Magnetic Disk 263"/>
              <p:cNvSpPr/>
              <p:nvPr/>
            </p:nvSpPr>
            <p:spPr bwMode="auto">
              <a:xfrm>
                <a:off x="4131759" y="3700875"/>
                <a:ext cx="152400" cy="79442"/>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65" name="Flowchart: Magnetic Disk 264"/>
              <p:cNvSpPr/>
              <p:nvPr/>
            </p:nvSpPr>
            <p:spPr bwMode="auto">
              <a:xfrm>
                <a:off x="4131759" y="3824905"/>
                <a:ext cx="152400" cy="79442"/>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66" name="Flowchart: Magnetic Disk 265"/>
              <p:cNvSpPr/>
              <p:nvPr/>
            </p:nvSpPr>
            <p:spPr bwMode="auto">
              <a:xfrm>
                <a:off x="4131759" y="3950828"/>
                <a:ext cx="152400" cy="79442"/>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67" name="Flowchart: Magnetic Disk 266"/>
              <p:cNvSpPr/>
              <p:nvPr/>
            </p:nvSpPr>
            <p:spPr bwMode="auto">
              <a:xfrm>
                <a:off x="4131759" y="4073680"/>
                <a:ext cx="152400" cy="79442"/>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68" name="Flowchart: Magnetic Disk 267"/>
              <p:cNvSpPr/>
              <p:nvPr/>
            </p:nvSpPr>
            <p:spPr bwMode="auto">
              <a:xfrm>
                <a:off x="4131759" y="4196532"/>
                <a:ext cx="152400" cy="79442"/>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69" name="Flowchart: Magnetic Disk 268"/>
              <p:cNvSpPr/>
              <p:nvPr/>
            </p:nvSpPr>
            <p:spPr bwMode="auto">
              <a:xfrm>
                <a:off x="4131759" y="4315450"/>
                <a:ext cx="152400" cy="79442"/>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70" name="Flowchart: Magnetic Disk 269"/>
              <p:cNvSpPr/>
              <p:nvPr/>
            </p:nvSpPr>
            <p:spPr bwMode="auto">
              <a:xfrm>
                <a:off x="4131759" y="4437135"/>
                <a:ext cx="152400" cy="79442"/>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71" name="Flowchart: Magnetic Disk 270"/>
              <p:cNvSpPr/>
              <p:nvPr/>
            </p:nvSpPr>
            <p:spPr bwMode="auto">
              <a:xfrm>
                <a:off x="4131759" y="4553330"/>
                <a:ext cx="152400" cy="79442"/>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grpSp>
        <p:grpSp>
          <p:nvGrpSpPr>
            <p:cNvPr id="231" name="Group 230"/>
            <p:cNvGrpSpPr/>
            <p:nvPr/>
          </p:nvGrpSpPr>
          <p:grpSpPr>
            <a:xfrm>
              <a:off x="4082440" y="2212680"/>
              <a:ext cx="296479" cy="2431661"/>
              <a:chOff x="4082440" y="2212680"/>
              <a:chExt cx="296479" cy="2431661"/>
            </a:xfrm>
          </p:grpSpPr>
          <p:sp>
            <p:nvSpPr>
              <p:cNvPr id="232" name="Flowchart: Magnetic Disk 231"/>
              <p:cNvSpPr/>
              <p:nvPr/>
            </p:nvSpPr>
            <p:spPr bwMode="auto">
              <a:xfrm>
                <a:off x="4082440" y="2212680"/>
                <a:ext cx="296479" cy="86671"/>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33" name="Flowchart: Magnetic Disk 232"/>
              <p:cNvSpPr/>
              <p:nvPr/>
            </p:nvSpPr>
            <p:spPr bwMode="auto">
              <a:xfrm>
                <a:off x="4082440" y="2336101"/>
                <a:ext cx="296479" cy="86671"/>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34" name="Flowchart: Magnetic Disk 233"/>
              <p:cNvSpPr/>
              <p:nvPr/>
            </p:nvSpPr>
            <p:spPr bwMode="auto">
              <a:xfrm>
                <a:off x="4082440" y="2459522"/>
                <a:ext cx="296479" cy="86671"/>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35" name="Flowchart: Magnetic Disk 234"/>
              <p:cNvSpPr/>
              <p:nvPr/>
            </p:nvSpPr>
            <p:spPr bwMode="auto">
              <a:xfrm>
                <a:off x="4082440" y="2829785"/>
                <a:ext cx="296479" cy="86671"/>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36" name="Flowchart: Magnetic Disk 235"/>
              <p:cNvSpPr/>
              <p:nvPr/>
            </p:nvSpPr>
            <p:spPr bwMode="auto">
              <a:xfrm>
                <a:off x="4082440" y="2582943"/>
                <a:ext cx="296479" cy="86671"/>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37" name="Flowchart: Magnetic Disk 236"/>
              <p:cNvSpPr/>
              <p:nvPr/>
            </p:nvSpPr>
            <p:spPr bwMode="auto">
              <a:xfrm>
                <a:off x="4082440" y="2706364"/>
                <a:ext cx="296479" cy="86671"/>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38" name="Flowchart: Magnetic Disk 237"/>
              <p:cNvSpPr/>
              <p:nvPr/>
            </p:nvSpPr>
            <p:spPr bwMode="auto">
              <a:xfrm>
                <a:off x="4082440" y="2953206"/>
                <a:ext cx="296479" cy="86671"/>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39" name="Flowchart: Magnetic Disk 238"/>
              <p:cNvSpPr/>
              <p:nvPr/>
            </p:nvSpPr>
            <p:spPr bwMode="auto">
              <a:xfrm>
                <a:off x="4082440" y="3076627"/>
                <a:ext cx="296479" cy="86671"/>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40" name="Flowchart: Magnetic Disk 239"/>
              <p:cNvSpPr/>
              <p:nvPr/>
            </p:nvSpPr>
            <p:spPr bwMode="auto">
              <a:xfrm>
                <a:off x="4082440" y="3200048"/>
                <a:ext cx="296479" cy="86671"/>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41" name="Flowchart: Magnetic Disk 240"/>
              <p:cNvSpPr/>
              <p:nvPr/>
            </p:nvSpPr>
            <p:spPr bwMode="auto">
              <a:xfrm>
                <a:off x="4082440" y="3323469"/>
                <a:ext cx="296479" cy="86671"/>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42" name="Flowchart: Magnetic Disk 241"/>
              <p:cNvSpPr/>
              <p:nvPr/>
            </p:nvSpPr>
            <p:spPr bwMode="auto">
              <a:xfrm>
                <a:off x="4082440" y="3446890"/>
                <a:ext cx="296479" cy="86671"/>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43" name="Flowchart: Magnetic Disk 242"/>
              <p:cNvSpPr/>
              <p:nvPr/>
            </p:nvSpPr>
            <p:spPr bwMode="auto">
              <a:xfrm>
                <a:off x="4082440" y="3570311"/>
                <a:ext cx="296479" cy="86671"/>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44" name="Flowchart: Magnetic Disk 243"/>
              <p:cNvSpPr/>
              <p:nvPr/>
            </p:nvSpPr>
            <p:spPr bwMode="auto">
              <a:xfrm>
                <a:off x="4082440" y="3693732"/>
                <a:ext cx="296479" cy="86671"/>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45" name="Flowchart: Magnetic Disk 244"/>
              <p:cNvSpPr/>
              <p:nvPr/>
            </p:nvSpPr>
            <p:spPr bwMode="auto">
              <a:xfrm>
                <a:off x="4082440" y="3940574"/>
                <a:ext cx="296479" cy="86671"/>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46" name="Flowchart: Magnetic Disk 245"/>
              <p:cNvSpPr/>
              <p:nvPr/>
            </p:nvSpPr>
            <p:spPr bwMode="auto">
              <a:xfrm>
                <a:off x="4082440" y="3817153"/>
                <a:ext cx="296479" cy="86671"/>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47" name="Flowchart: Magnetic Disk 246"/>
              <p:cNvSpPr/>
              <p:nvPr/>
            </p:nvSpPr>
            <p:spPr bwMode="auto">
              <a:xfrm>
                <a:off x="4082440" y="4063995"/>
                <a:ext cx="296479" cy="86671"/>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48" name="Flowchart: Magnetic Disk 247"/>
              <p:cNvSpPr/>
              <p:nvPr/>
            </p:nvSpPr>
            <p:spPr bwMode="auto">
              <a:xfrm>
                <a:off x="4082440" y="4187416"/>
                <a:ext cx="296479" cy="86671"/>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49" name="Flowchart: Magnetic Disk 248"/>
              <p:cNvSpPr/>
              <p:nvPr/>
            </p:nvSpPr>
            <p:spPr bwMode="auto">
              <a:xfrm>
                <a:off x="4082440" y="4310837"/>
                <a:ext cx="296479" cy="86671"/>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50" name="Flowchart: Magnetic Disk 249"/>
              <p:cNvSpPr/>
              <p:nvPr/>
            </p:nvSpPr>
            <p:spPr bwMode="auto">
              <a:xfrm>
                <a:off x="4082440" y="4434258"/>
                <a:ext cx="296479" cy="86671"/>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51" name="Flowchart: Magnetic Disk 250"/>
              <p:cNvSpPr/>
              <p:nvPr/>
            </p:nvSpPr>
            <p:spPr bwMode="auto">
              <a:xfrm>
                <a:off x="4082440" y="4557670"/>
                <a:ext cx="296479" cy="86671"/>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grpSp>
      </p:grpSp>
      <p:pic>
        <p:nvPicPr>
          <p:cNvPr id="75" name="Picture 7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61121" y="937806"/>
            <a:ext cx="1085246" cy="574306"/>
          </a:xfrm>
          <a:prstGeom prst="rect">
            <a:avLst/>
          </a:prstGeom>
        </p:spPr>
      </p:pic>
      <p:pic>
        <p:nvPicPr>
          <p:cNvPr id="74" name="Picture 2" descr="Image result for cloud service provide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36011" y="1107006"/>
            <a:ext cx="2759614" cy="1341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2209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34" y="57150"/>
            <a:ext cx="8519378" cy="756666"/>
          </a:xfrm>
        </p:spPr>
        <p:txBody>
          <a:bodyPr/>
          <a:lstStyle/>
          <a:p>
            <a:r>
              <a:rPr lang="en-US" dirty="0"/>
              <a:t>Financial Institutions Reduce ETL Window up to 5X</a:t>
            </a:r>
          </a:p>
        </p:txBody>
      </p:sp>
      <p:sp>
        <p:nvSpPr>
          <p:cNvPr id="4" name="Slide Number Placeholder 3"/>
          <p:cNvSpPr>
            <a:spLocks noGrp="1"/>
          </p:cNvSpPr>
          <p:nvPr>
            <p:ph type="sldNum" sz="quarter" idx="11"/>
          </p:nvPr>
        </p:nvSpPr>
        <p:spPr/>
        <p:txBody>
          <a:bodyPr/>
          <a:lstStyle/>
          <a:p>
            <a:pPr>
              <a:defRPr/>
            </a:pPr>
            <a:fld id="{446C9BED-6FD4-4BA4-B6B0-4A26058AC9EF}" type="slidenum">
              <a:rPr lang="en-US" smtClean="0"/>
              <a:pPr>
                <a:defRPr/>
              </a:pPr>
              <a:t>3</a:t>
            </a:fld>
            <a:endParaRPr lang="en-US" dirty="0"/>
          </a:p>
        </p:txBody>
      </p:sp>
      <p:sp>
        <p:nvSpPr>
          <p:cNvPr id="23" name="TextBox 22"/>
          <p:cNvSpPr txBox="1"/>
          <p:nvPr/>
        </p:nvSpPr>
        <p:spPr bwMode="ltGray">
          <a:xfrm>
            <a:off x="4388589" y="3299256"/>
            <a:ext cx="744077" cy="484426"/>
          </a:xfrm>
          <a:prstGeom prst="rect">
            <a:avLst/>
          </a:prstGeom>
          <a:noFill/>
          <a:ln w="9525">
            <a:noFill/>
            <a:miter lim="800000"/>
            <a:headEnd/>
            <a:tailEnd/>
          </a:ln>
        </p:spPr>
        <p:txBody>
          <a:bodyPr wrap="none" lIns="91419" tIns="45710" rIns="91419" bIns="45710" rtlCol="0" anchor="t" anchorCtr="0">
            <a:noAutofit/>
          </a:bodyPr>
          <a:lstStyle/>
          <a:p>
            <a:pPr>
              <a:lnSpc>
                <a:spcPct val="50000"/>
              </a:lnSpc>
              <a:spcBef>
                <a:spcPts val="0"/>
              </a:spcBef>
              <a:spcAft>
                <a:spcPts val="800"/>
              </a:spcAft>
            </a:pPr>
            <a:r>
              <a:rPr lang="en-US" sz="1400" b="1" dirty="0">
                <a:solidFill>
                  <a:srgbClr val="000000"/>
                </a:solidFill>
                <a:latin typeface="Calibri" pitchFamily="34" charset="0"/>
              </a:rPr>
              <a:t>Pavilion </a:t>
            </a:r>
            <a:br>
              <a:rPr lang="en-US" sz="1400" b="1" dirty="0">
                <a:solidFill>
                  <a:srgbClr val="000000"/>
                </a:solidFill>
                <a:latin typeface="Calibri" pitchFamily="34" charset="0"/>
              </a:rPr>
            </a:br>
            <a:r>
              <a:rPr lang="en-US" sz="1400" b="1" dirty="0">
                <a:solidFill>
                  <a:srgbClr val="000000"/>
                </a:solidFill>
                <a:latin typeface="Calibri" pitchFamily="34" charset="0"/>
              </a:rPr>
              <a:t>Data Warehouse</a:t>
            </a:r>
          </a:p>
        </p:txBody>
      </p:sp>
      <p:sp>
        <p:nvSpPr>
          <p:cNvPr id="24" name="Arrow: Left-Right 23"/>
          <p:cNvSpPr/>
          <p:nvPr/>
        </p:nvSpPr>
        <p:spPr bwMode="auto">
          <a:xfrm>
            <a:off x="5806712" y="1786913"/>
            <a:ext cx="1955051" cy="1964930"/>
          </a:xfrm>
          <a:prstGeom prst="leftRightArrow">
            <a:avLst>
              <a:gd name="adj1" fmla="val 48873"/>
              <a:gd name="adj2" fmla="val 26842"/>
            </a:avLst>
          </a:prstGeom>
          <a:solidFill>
            <a:schemeClr val="accent5">
              <a:lumMod val="40000"/>
              <a:lumOff val="60000"/>
            </a:schemeClr>
          </a:solidFill>
          <a:ln w="1905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a:ln>
                <a:noFill/>
              </a:ln>
              <a:effectLst/>
              <a:latin typeface="+mn-lt"/>
            </a:endParaRPr>
          </a:p>
        </p:txBody>
      </p:sp>
      <p:sp>
        <p:nvSpPr>
          <p:cNvPr id="30" name="TextBox 29"/>
          <p:cNvSpPr txBox="1"/>
          <p:nvPr/>
        </p:nvSpPr>
        <p:spPr bwMode="ltGray">
          <a:xfrm>
            <a:off x="6477000" y="2697864"/>
            <a:ext cx="685360" cy="545108"/>
          </a:xfrm>
          <a:prstGeom prst="rect">
            <a:avLst/>
          </a:prstGeom>
          <a:noFill/>
          <a:ln w="9525">
            <a:noFill/>
            <a:miter lim="800000"/>
            <a:headEnd/>
            <a:tailEnd/>
          </a:ln>
        </p:spPr>
        <p:txBody>
          <a:bodyPr wrap="none" lIns="91419" tIns="45710" rIns="91419" bIns="45710" rtlCol="0" anchor="t" anchorCtr="0">
            <a:noAutofit/>
          </a:bodyPr>
          <a:lstStyle/>
          <a:p>
            <a:pPr>
              <a:lnSpc>
                <a:spcPct val="50000"/>
              </a:lnSpc>
              <a:spcBef>
                <a:spcPts val="0"/>
              </a:spcBef>
              <a:spcAft>
                <a:spcPts val="800"/>
              </a:spcAft>
            </a:pPr>
            <a:r>
              <a:rPr lang="en-US" sz="1800" b="1" i="1" dirty="0">
                <a:solidFill>
                  <a:srgbClr val="000000"/>
                </a:solidFill>
                <a:latin typeface="Calibri" pitchFamily="34" charset="0"/>
              </a:rPr>
              <a:t>Business </a:t>
            </a:r>
            <a:br>
              <a:rPr lang="en-US" sz="1800" b="1" i="1" dirty="0">
                <a:solidFill>
                  <a:srgbClr val="000000"/>
                </a:solidFill>
                <a:latin typeface="Calibri" pitchFamily="34" charset="0"/>
              </a:rPr>
            </a:br>
            <a:r>
              <a:rPr lang="en-US" sz="1800" b="1" i="1" dirty="0">
                <a:solidFill>
                  <a:srgbClr val="000000"/>
                </a:solidFill>
                <a:latin typeface="Calibri" pitchFamily="34" charset="0"/>
              </a:rPr>
              <a:t>Intelligence</a:t>
            </a:r>
          </a:p>
        </p:txBody>
      </p:sp>
      <p:pic>
        <p:nvPicPr>
          <p:cNvPr id="26" name="Picture 25"/>
          <p:cNvPicPr>
            <a:picLocks noChangeAspect="1"/>
          </p:cNvPicPr>
          <p:nvPr/>
        </p:nvPicPr>
        <p:blipFill>
          <a:blip r:embed="rId2"/>
          <a:stretch>
            <a:fillRect/>
          </a:stretch>
        </p:blipFill>
        <p:spPr>
          <a:xfrm>
            <a:off x="3865228" y="2353854"/>
            <a:ext cx="1790801" cy="819016"/>
          </a:xfrm>
          <a:prstGeom prst="rect">
            <a:avLst/>
          </a:prstGeom>
        </p:spPr>
      </p:pic>
      <p:pic>
        <p:nvPicPr>
          <p:cNvPr id="62" name="Picture 61"/>
          <p:cNvPicPr>
            <a:picLocks noChangeAspect="1"/>
          </p:cNvPicPr>
          <p:nvPr/>
        </p:nvPicPr>
        <p:blipFill>
          <a:blip r:embed="rId3"/>
          <a:stretch>
            <a:fillRect/>
          </a:stretch>
        </p:blipFill>
        <p:spPr>
          <a:xfrm>
            <a:off x="7804878" y="2763362"/>
            <a:ext cx="1185346" cy="1143754"/>
          </a:xfrm>
          <a:prstGeom prst="rect">
            <a:avLst/>
          </a:prstGeom>
        </p:spPr>
      </p:pic>
      <p:pic>
        <p:nvPicPr>
          <p:cNvPr id="63" name="Picture 62"/>
          <p:cNvPicPr>
            <a:picLocks noChangeAspect="1"/>
          </p:cNvPicPr>
          <p:nvPr/>
        </p:nvPicPr>
        <p:blipFill>
          <a:blip r:embed="rId4"/>
          <a:stretch>
            <a:fillRect/>
          </a:stretch>
        </p:blipFill>
        <p:spPr>
          <a:xfrm>
            <a:off x="7779478" y="1056620"/>
            <a:ext cx="1174969" cy="1170917"/>
          </a:xfrm>
          <a:prstGeom prst="rect">
            <a:avLst/>
          </a:prstGeom>
        </p:spPr>
      </p:pic>
      <p:sp>
        <p:nvSpPr>
          <p:cNvPr id="66" name="TextBox 65"/>
          <p:cNvSpPr txBox="1"/>
          <p:nvPr/>
        </p:nvSpPr>
        <p:spPr bwMode="ltGray">
          <a:xfrm>
            <a:off x="3505002" y="899568"/>
            <a:ext cx="3898119" cy="583570"/>
          </a:xfrm>
          <a:prstGeom prst="rect">
            <a:avLst/>
          </a:prstGeom>
          <a:noFill/>
          <a:ln w="9525">
            <a:noFill/>
            <a:miter lim="800000"/>
            <a:headEnd/>
            <a:tailEnd/>
          </a:ln>
        </p:spPr>
        <p:txBody>
          <a:bodyPr wrap="none" lIns="91419" tIns="45710" rIns="91419" bIns="45710" rtlCol="0" anchor="t" anchorCtr="0">
            <a:noAutofit/>
          </a:bodyPr>
          <a:lstStyle/>
          <a:p>
            <a:pPr marL="342900" indent="-342900" algn="l">
              <a:lnSpc>
                <a:spcPct val="90000"/>
              </a:lnSpc>
              <a:spcBef>
                <a:spcPts val="0"/>
              </a:spcBef>
              <a:spcAft>
                <a:spcPts val="800"/>
              </a:spcAft>
              <a:buClr>
                <a:srgbClr val="60DF00"/>
              </a:buClr>
              <a:buSzPct val="150000"/>
              <a:buFont typeface="Wingdings" panose="05000000000000000000" pitchFamily="2" charset="2"/>
              <a:buChar char="ü"/>
            </a:pPr>
            <a:r>
              <a:rPr lang="en-US" sz="1600" b="1" i="1" u="sng" dirty="0">
                <a:solidFill>
                  <a:srgbClr val="000000"/>
                </a:solidFill>
                <a:latin typeface="Calibri" pitchFamily="34" charset="0"/>
              </a:rPr>
              <a:t>Reduce ETL Window 5X</a:t>
            </a:r>
          </a:p>
          <a:p>
            <a:pPr marL="342900" indent="-342900" algn="l">
              <a:lnSpc>
                <a:spcPct val="90000"/>
              </a:lnSpc>
              <a:spcBef>
                <a:spcPts val="0"/>
              </a:spcBef>
              <a:spcAft>
                <a:spcPts val="800"/>
              </a:spcAft>
              <a:buClr>
                <a:srgbClr val="60DF00"/>
              </a:buClr>
              <a:buSzPct val="150000"/>
              <a:buFont typeface="Wingdings" panose="05000000000000000000" pitchFamily="2" charset="2"/>
              <a:buChar char="ü"/>
            </a:pPr>
            <a:r>
              <a:rPr lang="en-US" sz="1600" dirty="0">
                <a:solidFill>
                  <a:srgbClr val="000000"/>
                </a:solidFill>
                <a:latin typeface="Calibri" pitchFamily="34" charset="0"/>
              </a:rPr>
              <a:t>More Simultaneous Usage</a:t>
            </a:r>
          </a:p>
          <a:p>
            <a:pPr marL="342900" indent="-342900" algn="l">
              <a:lnSpc>
                <a:spcPct val="90000"/>
              </a:lnSpc>
              <a:spcBef>
                <a:spcPts val="0"/>
              </a:spcBef>
              <a:spcAft>
                <a:spcPts val="800"/>
              </a:spcAft>
              <a:buClr>
                <a:srgbClr val="60DF00"/>
              </a:buClr>
              <a:buSzPct val="150000"/>
              <a:buFont typeface="Wingdings" panose="05000000000000000000" pitchFamily="2" charset="2"/>
              <a:buChar char="ü"/>
            </a:pPr>
            <a:r>
              <a:rPr lang="en-US" sz="1600" dirty="0">
                <a:solidFill>
                  <a:srgbClr val="000000"/>
                </a:solidFill>
                <a:latin typeface="Calibri" pitchFamily="34" charset="0"/>
              </a:rPr>
              <a:t>Rapid Analysis </a:t>
            </a:r>
          </a:p>
          <a:p>
            <a:pPr marL="342900" indent="-342900" algn="l">
              <a:lnSpc>
                <a:spcPct val="90000"/>
              </a:lnSpc>
              <a:spcBef>
                <a:spcPts val="0"/>
              </a:spcBef>
              <a:spcAft>
                <a:spcPts val="800"/>
              </a:spcAft>
              <a:buClr>
                <a:srgbClr val="60DF00"/>
              </a:buClr>
              <a:buSzPct val="150000"/>
              <a:buFont typeface="Wingdings" panose="05000000000000000000" pitchFamily="2" charset="2"/>
              <a:buChar char="ü"/>
            </a:pPr>
            <a:r>
              <a:rPr lang="en-US" sz="1600" u="sng" dirty="0">
                <a:solidFill>
                  <a:srgbClr val="000000"/>
                </a:solidFill>
                <a:latin typeface="Calibri" pitchFamily="34" charset="0"/>
              </a:rPr>
              <a:t>Predict</a:t>
            </a:r>
            <a:r>
              <a:rPr lang="en-US" sz="1600" dirty="0">
                <a:solidFill>
                  <a:srgbClr val="000000"/>
                </a:solidFill>
                <a:latin typeface="Calibri" pitchFamily="34" charset="0"/>
              </a:rPr>
              <a:t> Instead of </a:t>
            </a:r>
            <a:r>
              <a:rPr lang="en-US" sz="1600" u="sng" dirty="0">
                <a:solidFill>
                  <a:srgbClr val="000000"/>
                </a:solidFill>
                <a:latin typeface="Calibri" pitchFamily="34" charset="0"/>
              </a:rPr>
              <a:t>React</a:t>
            </a:r>
          </a:p>
        </p:txBody>
      </p:sp>
      <p:pic>
        <p:nvPicPr>
          <p:cNvPr id="56" name="Picture 2" descr="Image result for stock tradi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4221" y="868951"/>
            <a:ext cx="2834424" cy="177421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lated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4221" y="2736030"/>
            <a:ext cx="2834424" cy="1889616"/>
          </a:xfrm>
          <a:prstGeom prst="rect">
            <a:avLst/>
          </a:prstGeom>
          <a:noFill/>
          <a:extLst>
            <a:ext uri="{909E8E84-426E-40DD-AFC4-6F175D3DCCD1}">
              <a14:hiddenFill xmlns:a14="http://schemas.microsoft.com/office/drawing/2010/main">
                <a:solidFill>
                  <a:srgbClr val="FFFFFF"/>
                </a:solidFill>
              </a14:hiddenFill>
            </a:ext>
          </a:extLst>
        </p:spPr>
      </p:pic>
      <p:sp>
        <p:nvSpPr>
          <p:cNvPr id="7" name="Arrow: Right 6"/>
          <p:cNvSpPr/>
          <p:nvPr/>
        </p:nvSpPr>
        <p:spPr bwMode="auto">
          <a:xfrm>
            <a:off x="3214257" y="2200020"/>
            <a:ext cx="457398" cy="1066800"/>
          </a:xfrm>
          <a:prstGeom prst="rightArrow">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Tree>
    <p:extLst>
      <p:ext uri="{BB962C8B-B14F-4D97-AF65-F5344CB8AC3E}">
        <p14:creationId xmlns:p14="http://schemas.microsoft.com/office/powerpoint/2010/main" val="2144901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Global Retailer Increases Revenue &amp; Profits</a:t>
            </a:r>
          </a:p>
        </p:txBody>
      </p:sp>
      <p:sp>
        <p:nvSpPr>
          <p:cNvPr id="3" name="Content Placeholder 2"/>
          <p:cNvSpPr>
            <a:spLocks noGrp="1"/>
          </p:cNvSpPr>
          <p:nvPr>
            <p:ph idx="1"/>
          </p:nvPr>
        </p:nvSpPr>
        <p:spPr>
          <a:xfrm>
            <a:off x="4013944" y="1185105"/>
            <a:ext cx="4688840" cy="2957623"/>
          </a:xfrm>
        </p:spPr>
        <p:txBody>
          <a:bodyPr>
            <a:normAutofit/>
          </a:bodyPr>
          <a:lstStyle/>
          <a:p>
            <a:r>
              <a:rPr lang="en-US" sz="2000" dirty="0"/>
              <a:t>1700 Stores + E-Commerce</a:t>
            </a:r>
          </a:p>
          <a:p>
            <a:r>
              <a:rPr lang="en-US" sz="2000" dirty="0"/>
              <a:t>Nightly Pricing Adjustment Process</a:t>
            </a:r>
          </a:p>
          <a:p>
            <a:r>
              <a:rPr lang="en-US" sz="2000" dirty="0"/>
              <a:t>Before </a:t>
            </a:r>
          </a:p>
          <a:p>
            <a:pPr lvl="1"/>
            <a:r>
              <a:rPr lang="en-US" sz="1800" dirty="0"/>
              <a:t>Analyze 20% of SKUs nightly from 1000 Stores</a:t>
            </a:r>
          </a:p>
          <a:p>
            <a:r>
              <a:rPr lang="en-US" sz="2000" dirty="0"/>
              <a:t>After</a:t>
            </a:r>
          </a:p>
          <a:p>
            <a:pPr lvl="1"/>
            <a:r>
              <a:rPr lang="en-US" sz="1800" dirty="0"/>
              <a:t>Analyze </a:t>
            </a:r>
            <a:r>
              <a:rPr lang="en-US" sz="1800" u="sng" dirty="0"/>
              <a:t>100%</a:t>
            </a:r>
            <a:r>
              <a:rPr lang="en-US" sz="1800" dirty="0"/>
              <a:t> of SKUs nightly from </a:t>
            </a:r>
            <a:r>
              <a:rPr lang="en-US" sz="1800" u="sng" dirty="0"/>
              <a:t>100%</a:t>
            </a:r>
            <a:r>
              <a:rPr lang="en-US" sz="1800" dirty="0"/>
              <a:t> of stores AND E-Commerce</a:t>
            </a:r>
          </a:p>
        </p:txBody>
      </p:sp>
      <p:sp>
        <p:nvSpPr>
          <p:cNvPr id="4" name="Slide Number Placeholder 3"/>
          <p:cNvSpPr>
            <a:spLocks noGrp="1"/>
          </p:cNvSpPr>
          <p:nvPr>
            <p:ph type="sldNum" sz="quarter" idx="11"/>
          </p:nvPr>
        </p:nvSpPr>
        <p:spPr/>
        <p:txBody>
          <a:bodyPr/>
          <a:lstStyle/>
          <a:p>
            <a:pPr>
              <a:defRPr/>
            </a:pPr>
            <a:fld id="{446C9BED-6FD4-4BA4-B6B0-4A26058AC9EF}" type="slidenum">
              <a:rPr lang="en-US" smtClean="0"/>
              <a:pPr>
                <a:defRPr/>
              </a:pPr>
              <a:t>4</a:t>
            </a:fld>
            <a:endParaRPr lang="en-US" dirty="0"/>
          </a:p>
        </p:txBody>
      </p:sp>
      <p:pic>
        <p:nvPicPr>
          <p:cNvPr id="1026" name="Picture 2" descr="Image result for large scale retaile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4150" y="1048854"/>
            <a:ext cx="2358297" cy="123910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large scale retailer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3334" y="3748651"/>
            <a:ext cx="2748398" cy="78109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large scale e commerce retailer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801" y="2479080"/>
            <a:ext cx="2739931" cy="1095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0363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Image result for media and entertainment industr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69063" y="1232168"/>
            <a:ext cx="4035237" cy="24193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High Performance for Media and Entertainment</a:t>
            </a:r>
          </a:p>
        </p:txBody>
      </p:sp>
      <p:sp>
        <p:nvSpPr>
          <p:cNvPr id="3" name="Content Placeholder 2"/>
          <p:cNvSpPr>
            <a:spLocks noGrp="1"/>
          </p:cNvSpPr>
          <p:nvPr>
            <p:ph idx="1"/>
          </p:nvPr>
        </p:nvSpPr>
        <p:spPr>
          <a:xfrm>
            <a:off x="76200" y="1276350"/>
            <a:ext cx="6563360" cy="3052873"/>
          </a:xfrm>
        </p:spPr>
        <p:txBody>
          <a:bodyPr/>
          <a:lstStyle/>
          <a:p>
            <a:r>
              <a:rPr lang="en-US" dirty="0"/>
              <a:t>Performance to support ingest and editing</a:t>
            </a:r>
          </a:p>
          <a:p>
            <a:r>
              <a:rPr lang="en-US" dirty="0"/>
              <a:t>Rendering for High-Res 3D</a:t>
            </a:r>
          </a:p>
          <a:p>
            <a:r>
              <a:rPr lang="en-US" dirty="0"/>
              <a:t>Concurrent work on the same data</a:t>
            </a:r>
            <a:br>
              <a:rPr lang="en-US" dirty="0"/>
            </a:br>
            <a:r>
              <a:rPr lang="en-US" dirty="0"/>
              <a:t>without storage degradation</a:t>
            </a:r>
          </a:p>
          <a:p>
            <a:r>
              <a:rPr lang="en-US" dirty="0"/>
              <a:t>Composing 2D images from multiple layers</a:t>
            </a:r>
          </a:p>
          <a:p>
            <a:r>
              <a:rPr lang="en-US" dirty="0"/>
              <a:t>Up to 120 GB/s bandwidth from 4U Appliance</a:t>
            </a:r>
          </a:p>
          <a:p>
            <a:endParaRPr lang="en-US" dirty="0"/>
          </a:p>
        </p:txBody>
      </p:sp>
      <p:sp>
        <p:nvSpPr>
          <p:cNvPr id="4" name="Slide Number Placeholder 3"/>
          <p:cNvSpPr>
            <a:spLocks noGrp="1"/>
          </p:cNvSpPr>
          <p:nvPr>
            <p:ph type="sldNum" sz="quarter" idx="11"/>
          </p:nvPr>
        </p:nvSpPr>
        <p:spPr/>
        <p:txBody>
          <a:bodyPr/>
          <a:lstStyle/>
          <a:p>
            <a:pPr>
              <a:defRPr/>
            </a:pPr>
            <a:fld id="{446C9BED-6FD4-4BA4-B6B0-4A26058AC9EF}" type="slidenum">
              <a:rPr lang="en-US" smtClean="0"/>
              <a:pPr>
                <a:defRPr/>
              </a:pPr>
              <a:t>5</a:t>
            </a:fld>
            <a:endParaRPr lang="en-US" dirty="0"/>
          </a:p>
        </p:txBody>
      </p:sp>
      <p:pic>
        <p:nvPicPr>
          <p:cNvPr id="1026" name="Picture 2" descr="Image result for media and entertainment industr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8831" y="3536202"/>
            <a:ext cx="1155700" cy="11557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media and entertainment industr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85166" y="226850"/>
            <a:ext cx="1319134" cy="1319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179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7150"/>
            <a:ext cx="8686800" cy="756666"/>
          </a:xfrm>
        </p:spPr>
        <p:txBody>
          <a:bodyPr/>
          <a:lstStyle/>
          <a:p>
            <a:r>
              <a:rPr lang="en-US" dirty="0"/>
              <a:t>B2B2C Global Travel Partner: Maximizing Transactions</a:t>
            </a:r>
          </a:p>
        </p:txBody>
      </p:sp>
      <p:sp>
        <p:nvSpPr>
          <p:cNvPr id="4" name="Slide Number Placeholder 3"/>
          <p:cNvSpPr>
            <a:spLocks noGrp="1"/>
          </p:cNvSpPr>
          <p:nvPr>
            <p:ph type="sldNum" sz="quarter" idx="11"/>
          </p:nvPr>
        </p:nvSpPr>
        <p:spPr/>
        <p:txBody>
          <a:bodyPr/>
          <a:lstStyle/>
          <a:p>
            <a:pPr>
              <a:defRPr/>
            </a:pPr>
            <a:fld id="{446C9BED-6FD4-4BA4-B6B0-4A26058AC9EF}" type="slidenum">
              <a:rPr lang="en-US" smtClean="0"/>
              <a:pPr>
                <a:defRPr/>
              </a:pPr>
              <a:t>6</a:t>
            </a:fld>
            <a:endParaRPr lang="en-US" dirty="0"/>
          </a:p>
        </p:txBody>
      </p:sp>
      <p:sp>
        <p:nvSpPr>
          <p:cNvPr id="37" name="TextBox 36"/>
          <p:cNvSpPr txBox="1"/>
          <p:nvPr/>
        </p:nvSpPr>
        <p:spPr bwMode="ltGray">
          <a:xfrm>
            <a:off x="5587316" y="2190750"/>
            <a:ext cx="2744373" cy="2457099"/>
          </a:xfrm>
          <a:prstGeom prst="rect">
            <a:avLst/>
          </a:prstGeom>
          <a:noFill/>
          <a:ln w="9525">
            <a:noFill/>
            <a:miter lim="800000"/>
            <a:headEnd/>
            <a:tailEnd/>
          </a:ln>
        </p:spPr>
        <p:txBody>
          <a:bodyPr wrap="none" lIns="91419" tIns="45710" rIns="91419" bIns="45710" rtlCol="0" anchor="t" anchorCtr="0">
            <a:noAutofit/>
          </a:bodyPr>
          <a:lstStyle/>
          <a:p>
            <a:pPr marL="342900" indent="-342900" algn="l">
              <a:lnSpc>
                <a:spcPct val="90000"/>
              </a:lnSpc>
              <a:spcBef>
                <a:spcPts val="0"/>
              </a:spcBef>
              <a:spcAft>
                <a:spcPts val="800"/>
              </a:spcAft>
              <a:buFont typeface="Arial"/>
              <a:buChar char="•"/>
            </a:pPr>
            <a:endParaRPr lang="en-US" sz="1400" dirty="0">
              <a:solidFill>
                <a:srgbClr val="000000"/>
              </a:solidFill>
              <a:latin typeface="Calibri" pitchFamily="34" charset="0"/>
            </a:endParaRPr>
          </a:p>
          <a:p>
            <a:pPr marL="285750" indent="-285750" algn="l">
              <a:lnSpc>
                <a:spcPct val="90000"/>
              </a:lnSpc>
              <a:spcBef>
                <a:spcPts val="0"/>
              </a:spcBef>
              <a:spcAft>
                <a:spcPts val="800"/>
              </a:spcAft>
              <a:buFont typeface="Wingdings" panose="05000000000000000000" pitchFamily="2" charset="2"/>
              <a:buChar char="ü"/>
            </a:pPr>
            <a:r>
              <a:rPr lang="en-US" sz="1400" dirty="0">
                <a:solidFill>
                  <a:srgbClr val="000000"/>
                </a:solidFill>
                <a:latin typeface="Calibri" pitchFamily="34" charset="0"/>
              </a:rPr>
              <a:t>Customer Centric price recommendations</a:t>
            </a:r>
          </a:p>
          <a:p>
            <a:pPr marL="285750" indent="-285750" algn="l">
              <a:lnSpc>
                <a:spcPct val="90000"/>
              </a:lnSpc>
              <a:spcBef>
                <a:spcPts val="0"/>
              </a:spcBef>
              <a:spcAft>
                <a:spcPts val="800"/>
              </a:spcAft>
              <a:buFont typeface="Wingdings" panose="05000000000000000000" pitchFamily="2" charset="2"/>
              <a:buChar char="ü"/>
            </a:pPr>
            <a:r>
              <a:rPr lang="en-US" sz="1400" dirty="0">
                <a:solidFill>
                  <a:srgbClr val="000000"/>
                </a:solidFill>
                <a:latin typeface="Calibri" pitchFamily="34" charset="0"/>
              </a:rPr>
              <a:t>Just in Time Auctions, Airline bidding</a:t>
            </a:r>
          </a:p>
          <a:p>
            <a:pPr marL="285750" indent="-285750" algn="l">
              <a:lnSpc>
                <a:spcPct val="90000"/>
              </a:lnSpc>
              <a:spcBef>
                <a:spcPts val="0"/>
              </a:spcBef>
              <a:spcAft>
                <a:spcPts val="800"/>
              </a:spcAft>
              <a:buFont typeface="Wingdings" panose="05000000000000000000" pitchFamily="2" charset="2"/>
              <a:buChar char="ü"/>
            </a:pPr>
            <a:r>
              <a:rPr lang="en-US" sz="1400" dirty="0">
                <a:solidFill>
                  <a:srgbClr val="000000"/>
                </a:solidFill>
                <a:latin typeface="+mn-lt"/>
              </a:rPr>
              <a:t>Customer</a:t>
            </a:r>
            <a:r>
              <a:rPr lang="en-US" sz="1400" dirty="0">
                <a:solidFill>
                  <a:srgbClr val="000000"/>
                </a:solidFill>
                <a:latin typeface="Calibri" pitchFamily="34" charset="0"/>
              </a:rPr>
              <a:t> Centric product recommendation</a:t>
            </a:r>
          </a:p>
          <a:p>
            <a:pPr marL="285750" indent="-285750" algn="l">
              <a:lnSpc>
                <a:spcPct val="90000"/>
              </a:lnSpc>
              <a:spcBef>
                <a:spcPts val="0"/>
              </a:spcBef>
              <a:spcAft>
                <a:spcPts val="800"/>
              </a:spcAft>
              <a:buFont typeface="Wingdings" panose="05000000000000000000" pitchFamily="2" charset="2"/>
              <a:buChar char="ü"/>
            </a:pPr>
            <a:r>
              <a:rPr lang="en-US" sz="1400" dirty="0">
                <a:solidFill>
                  <a:srgbClr val="000000"/>
                </a:solidFill>
                <a:latin typeface="Calibri" pitchFamily="34" charset="0"/>
              </a:rPr>
              <a:t>Real-time Airport Shop behavior</a:t>
            </a:r>
          </a:p>
          <a:p>
            <a:pPr marL="285750" indent="-285750" algn="l">
              <a:lnSpc>
                <a:spcPct val="90000"/>
              </a:lnSpc>
              <a:spcBef>
                <a:spcPts val="0"/>
              </a:spcBef>
              <a:spcAft>
                <a:spcPts val="800"/>
              </a:spcAft>
              <a:buFont typeface="Wingdings" panose="05000000000000000000" pitchFamily="2" charset="2"/>
              <a:buChar char="ü"/>
            </a:pPr>
            <a:r>
              <a:rPr lang="en-US" sz="1400" dirty="0">
                <a:solidFill>
                  <a:srgbClr val="000000"/>
                </a:solidFill>
                <a:latin typeface="Calibri" pitchFamily="34" charset="0"/>
              </a:rPr>
              <a:t>Instantaneous Vacation Planning</a:t>
            </a:r>
          </a:p>
        </p:txBody>
      </p:sp>
      <p:sp>
        <p:nvSpPr>
          <p:cNvPr id="38" name="Content Placeholder 2"/>
          <p:cNvSpPr txBox="1">
            <a:spLocks/>
          </p:cNvSpPr>
          <p:nvPr/>
        </p:nvSpPr>
        <p:spPr bwMode="auto">
          <a:xfrm>
            <a:off x="5918664" y="1263535"/>
            <a:ext cx="2707176" cy="927215"/>
          </a:xfrm>
          <a:prstGeom prst="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vert="horz" wrap="square" lIns="91419" tIns="45710" rIns="91419" bIns="45710" numCol="1" anchor="ctr" anchorCtr="0" compatLnSpc="1">
            <a:prstTxWarp prst="textNoShape">
              <a:avLst/>
            </a:prstTxWarp>
            <a:normAutofit/>
          </a:bodyPr>
          <a:lstStyle>
            <a:lvl1pPr marL="233310" indent="-233310" algn="l" rtl="0" eaLnBrk="1" fontAlgn="base" hangingPunct="1">
              <a:lnSpc>
                <a:spcPct val="90000"/>
              </a:lnSpc>
              <a:spcBef>
                <a:spcPct val="0"/>
              </a:spcBef>
              <a:spcAft>
                <a:spcPts val="1200"/>
              </a:spcAft>
              <a:buClrTx/>
              <a:buChar char="•"/>
              <a:defRPr sz="2400">
                <a:solidFill>
                  <a:schemeClr val="tx1"/>
                </a:solidFill>
                <a:latin typeface="+mn-lt"/>
                <a:ea typeface="+mn-ea"/>
                <a:cs typeface="+mn-cs"/>
              </a:defRPr>
            </a:lvl1pPr>
            <a:lvl2pPr marL="517525" indent="-233363" algn="l" rtl="0" eaLnBrk="1" fontAlgn="base" hangingPunct="1">
              <a:lnSpc>
                <a:spcPct val="90000"/>
              </a:lnSpc>
              <a:spcBef>
                <a:spcPct val="0"/>
              </a:spcBef>
              <a:spcAft>
                <a:spcPts val="1000"/>
              </a:spcAft>
              <a:buClrTx/>
              <a:buFont typeface="Arial" charset="0"/>
              <a:buChar char="–"/>
              <a:defRPr sz="2000">
                <a:solidFill>
                  <a:schemeClr val="tx1"/>
                </a:solidFill>
                <a:latin typeface="+mn-lt"/>
              </a:defRPr>
            </a:lvl2pPr>
            <a:lvl3pPr marL="688975" indent="-171450" algn="l" rtl="0" eaLnBrk="1" fontAlgn="base" hangingPunct="1">
              <a:lnSpc>
                <a:spcPct val="90000"/>
              </a:lnSpc>
              <a:spcBef>
                <a:spcPct val="0"/>
              </a:spcBef>
              <a:spcAft>
                <a:spcPts val="800"/>
              </a:spcAft>
              <a:buClrTx/>
              <a:buChar char="•"/>
              <a:tabLst/>
              <a:defRPr sz="1600">
                <a:solidFill>
                  <a:schemeClr val="tx1"/>
                </a:solidFill>
                <a:latin typeface="+mn-lt"/>
              </a:defRPr>
            </a:lvl3pPr>
            <a:lvl4pPr marL="854075" indent="-165100" algn="l" rtl="0" eaLnBrk="1" fontAlgn="base" hangingPunct="1">
              <a:lnSpc>
                <a:spcPct val="90000"/>
              </a:lnSpc>
              <a:spcBef>
                <a:spcPct val="0"/>
              </a:spcBef>
              <a:spcAft>
                <a:spcPts val="600"/>
              </a:spcAft>
              <a:buClrTx/>
              <a:buChar char="–"/>
              <a:defRPr sz="1400">
                <a:solidFill>
                  <a:schemeClr val="tx1"/>
                </a:solidFill>
                <a:latin typeface="+mn-lt"/>
              </a:defRPr>
            </a:lvl4pPr>
            <a:lvl5pPr marL="974725" indent="-120650" algn="l" rtl="0" eaLnBrk="1" fontAlgn="base" hangingPunct="1">
              <a:lnSpc>
                <a:spcPct val="90000"/>
              </a:lnSpc>
              <a:spcBef>
                <a:spcPct val="0"/>
              </a:spcBef>
              <a:spcAft>
                <a:spcPts val="600"/>
              </a:spcAft>
              <a:buClrTx/>
              <a:buFont typeface="Arial" pitchFamily="34" charset="0"/>
              <a:buChar char="•"/>
              <a:defRPr sz="1200">
                <a:solidFill>
                  <a:schemeClr val="tx1"/>
                </a:solidFill>
                <a:latin typeface="+mn-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a:lstStyle>
          <a:p>
            <a:pPr marL="0" indent="0" algn="ctr">
              <a:buFontTx/>
              <a:buNone/>
            </a:pPr>
            <a:r>
              <a:rPr lang="en-US" sz="1800" i="1" kern="0" dirty="0"/>
              <a:t>Raising the Business Value of Each Customer</a:t>
            </a:r>
          </a:p>
        </p:txBody>
      </p:sp>
      <p:pic>
        <p:nvPicPr>
          <p:cNvPr id="40" name="Picture 39"/>
          <p:cNvPicPr>
            <a:picLocks noChangeAspect="1"/>
          </p:cNvPicPr>
          <p:nvPr/>
        </p:nvPicPr>
        <p:blipFill>
          <a:blip r:embed="rId2"/>
          <a:stretch>
            <a:fillRect/>
          </a:stretch>
        </p:blipFill>
        <p:spPr>
          <a:xfrm>
            <a:off x="2533690" y="956253"/>
            <a:ext cx="2111897" cy="1362514"/>
          </a:xfrm>
          <a:prstGeom prst="rect">
            <a:avLst/>
          </a:prstGeom>
        </p:spPr>
      </p:pic>
      <p:sp>
        <p:nvSpPr>
          <p:cNvPr id="33" name="TextBox 32"/>
          <p:cNvSpPr txBox="1"/>
          <p:nvPr/>
        </p:nvSpPr>
        <p:spPr bwMode="ltGray">
          <a:xfrm>
            <a:off x="3048000" y="1954416"/>
            <a:ext cx="764397" cy="236334"/>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r>
              <a:rPr lang="en-US" sz="700" dirty="0">
                <a:solidFill>
                  <a:schemeClr val="bg1"/>
                </a:solidFill>
                <a:latin typeface="Calibri" pitchFamily="34" charset="0"/>
              </a:rPr>
              <a:t>Web Services</a:t>
            </a:r>
          </a:p>
        </p:txBody>
      </p:sp>
      <p:pic>
        <p:nvPicPr>
          <p:cNvPr id="2052" name="Picture 4" descr="Image result for travel si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4400" y="2500402"/>
            <a:ext cx="4891157" cy="220891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airport duty free sho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956252"/>
            <a:ext cx="2085910" cy="138689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e commerce consum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3224859"/>
            <a:ext cx="2026665" cy="878221"/>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Arrow Connector 11"/>
          <p:cNvCxnSpPr/>
          <p:nvPr/>
        </p:nvCxnSpPr>
        <p:spPr bwMode="auto">
          <a:xfrm>
            <a:off x="1165732" y="2461204"/>
            <a:ext cx="0" cy="640779"/>
          </a:xfrm>
          <a:prstGeom prst="straightConnector1">
            <a:avLst/>
          </a:prstGeom>
          <a:solidFill>
            <a:schemeClr val="accent1"/>
          </a:solidFill>
          <a:ln w="76200" cap="flat" cmpd="sng" algn="ctr">
            <a:solidFill>
              <a:srgbClr val="60DF00"/>
            </a:solidFill>
            <a:prstDash val="solid"/>
            <a:round/>
            <a:headEnd type="triangle"/>
            <a:tailEnd type="triangle"/>
          </a:ln>
          <a:effectLst/>
        </p:spPr>
      </p:cxnSp>
      <p:cxnSp>
        <p:nvCxnSpPr>
          <p:cNvPr id="55" name="Straight Arrow Connector 54"/>
          <p:cNvCxnSpPr/>
          <p:nvPr/>
        </p:nvCxnSpPr>
        <p:spPr bwMode="auto">
          <a:xfrm flipH="1">
            <a:off x="1692877" y="2318767"/>
            <a:ext cx="1126523" cy="906092"/>
          </a:xfrm>
          <a:prstGeom prst="straightConnector1">
            <a:avLst/>
          </a:prstGeom>
          <a:solidFill>
            <a:schemeClr val="accent1"/>
          </a:solidFill>
          <a:ln w="76200" cap="flat" cmpd="sng" algn="ctr">
            <a:solidFill>
              <a:srgbClr val="60DF00"/>
            </a:solidFill>
            <a:prstDash val="solid"/>
            <a:round/>
            <a:headEnd type="triangle"/>
            <a:tailEnd type="triangle"/>
          </a:ln>
          <a:effectLst/>
        </p:spPr>
      </p:cxnSp>
      <p:cxnSp>
        <p:nvCxnSpPr>
          <p:cNvPr id="56" name="Straight Arrow Connector 55"/>
          <p:cNvCxnSpPr/>
          <p:nvPr/>
        </p:nvCxnSpPr>
        <p:spPr bwMode="auto">
          <a:xfrm flipH="1">
            <a:off x="2195332" y="3486150"/>
            <a:ext cx="852668" cy="0"/>
          </a:xfrm>
          <a:prstGeom prst="straightConnector1">
            <a:avLst/>
          </a:prstGeom>
          <a:solidFill>
            <a:schemeClr val="accent1"/>
          </a:solidFill>
          <a:ln w="76200" cap="flat" cmpd="sng" algn="ctr">
            <a:solidFill>
              <a:srgbClr val="60DF00"/>
            </a:solidFill>
            <a:prstDash val="solid"/>
            <a:round/>
            <a:headEnd type="triangle"/>
            <a:tailEnd type="triangle"/>
          </a:ln>
          <a:effectLst/>
        </p:spPr>
      </p:cxnSp>
    </p:spTree>
    <p:extLst>
      <p:ext uri="{BB962C8B-B14F-4D97-AF65-F5344CB8AC3E}">
        <p14:creationId xmlns:p14="http://schemas.microsoft.com/office/powerpoint/2010/main" val="4241462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1"/>
          </p:nvPr>
        </p:nvSpPr>
        <p:spPr/>
        <p:txBody>
          <a:bodyPr/>
          <a:lstStyle/>
          <a:p>
            <a:pPr>
              <a:defRPr/>
            </a:pPr>
            <a:fld id="{446C9BED-6FD4-4BA4-B6B0-4A26058AC9EF}" type="slidenum">
              <a:rPr lang="en-US" smtClean="0"/>
              <a:pPr>
                <a:defRPr/>
              </a:pPr>
              <a:t>7</a:t>
            </a:fld>
            <a:endParaRPr lang="en-US" dirty="0"/>
          </a:p>
        </p:txBody>
      </p:sp>
    </p:spTree>
    <p:extLst>
      <p:ext uri="{BB962C8B-B14F-4D97-AF65-F5344CB8AC3E}">
        <p14:creationId xmlns:p14="http://schemas.microsoft.com/office/powerpoint/2010/main" val="2130417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s://developer.teradata.com/sites/all/files/cover_images/watzke/pic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9227" y="2919987"/>
            <a:ext cx="1585145" cy="158514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rot="10800000" flipV="1">
            <a:off x="304800" y="349139"/>
            <a:ext cx="8504258" cy="278441"/>
          </a:xfrm>
        </p:spPr>
        <p:txBody>
          <a:bodyPr/>
          <a:lstStyle/>
          <a:p>
            <a:r>
              <a:rPr lang="en-US" dirty="0"/>
              <a:t>Tackle Bigger Analytics Problems </a:t>
            </a:r>
          </a:p>
        </p:txBody>
      </p:sp>
      <p:sp>
        <p:nvSpPr>
          <p:cNvPr id="3" name="Content Placeholder 2"/>
          <p:cNvSpPr>
            <a:spLocks noGrp="1"/>
          </p:cNvSpPr>
          <p:nvPr>
            <p:ph idx="1"/>
          </p:nvPr>
        </p:nvSpPr>
        <p:spPr>
          <a:xfrm>
            <a:off x="300318" y="983999"/>
            <a:ext cx="5948082" cy="1315552"/>
          </a:xfrm>
        </p:spPr>
        <p:txBody>
          <a:bodyPr>
            <a:noAutofit/>
          </a:bodyPr>
          <a:lstStyle/>
          <a:p>
            <a:pPr>
              <a:buFont typeface="Wingdings" panose="05000000000000000000" pitchFamily="2" charset="2"/>
              <a:buChar char="ü"/>
            </a:pPr>
            <a:r>
              <a:rPr lang="en-US" sz="2200" dirty="0">
                <a:solidFill>
                  <a:schemeClr val="bg1"/>
                </a:solidFill>
              </a:rPr>
              <a:t>Shorten Decision Times</a:t>
            </a:r>
          </a:p>
          <a:p>
            <a:pPr lvl="1"/>
            <a:r>
              <a:rPr lang="en-US" sz="1800" dirty="0">
                <a:solidFill>
                  <a:schemeClr val="bg1"/>
                </a:solidFill>
              </a:rPr>
              <a:t>Low Latency/High Capacity platform delivers processing at the speed of business</a:t>
            </a:r>
          </a:p>
          <a:p>
            <a:pPr lvl="1"/>
            <a:r>
              <a:rPr lang="en-US" sz="1800" dirty="0">
                <a:solidFill>
                  <a:schemeClr val="bg1"/>
                </a:solidFill>
              </a:rPr>
              <a:t>Handle Millions of Events per Second and analyze in real time</a:t>
            </a:r>
          </a:p>
          <a:p>
            <a:pPr lvl="1"/>
            <a:r>
              <a:rPr lang="en-US" sz="1800" dirty="0">
                <a:solidFill>
                  <a:schemeClr val="bg1"/>
                </a:solidFill>
              </a:rPr>
              <a:t>Simultaneous analysis using high-speed space-efficient copies</a:t>
            </a:r>
            <a:endParaRPr lang="en-US" sz="1800" dirty="0">
              <a:solidFill>
                <a:schemeClr val="accent4"/>
              </a:solidFill>
            </a:endParaRPr>
          </a:p>
          <a:p>
            <a:pPr>
              <a:buFont typeface="Wingdings" panose="05000000000000000000" pitchFamily="2" charset="2"/>
              <a:buChar char="ü"/>
            </a:pPr>
            <a:r>
              <a:rPr lang="en-US" sz="2200" dirty="0">
                <a:solidFill>
                  <a:schemeClr val="bg1"/>
                </a:solidFill>
              </a:rPr>
              <a:t>Increase Accuracy</a:t>
            </a:r>
          </a:p>
          <a:p>
            <a:pPr lvl="1"/>
            <a:r>
              <a:rPr lang="en-US" sz="1800" dirty="0">
                <a:solidFill>
                  <a:schemeClr val="bg1"/>
                </a:solidFill>
              </a:rPr>
              <a:t>Stream &amp; Batch Data: Add more data to increase accuracy, rather than optimizing algorithms</a:t>
            </a:r>
          </a:p>
          <a:p>
            <a:pPr lvl="1"/>
            <a:r>
              <a:rPr lang="en-US" sz="1800" dirty="0">
                <a:solidFill>
                  <a:schemeClr val="bg1"/>
                </a:solidFill>
              </a:rPr>
              <a:t>Over 100 TB per Rack-Unit</a:t>
            </a:r>
          </a:p>
          <a:p>
            <a:pPr lvl="1"/>
            <a:endParaRPr lang="en-US" sz="1800" dirty="0">
              <a:solidFill>
                <a:schemeClr val="bg1"/>
              </a:solidFill>
            </a:endParaRPr>
          </a:p>
        </p:txBody>
      </p:sp>
      <p:sp>
        <p:nvSpPr>
          <p:cNvPr id="4" name="Slide Number Placeholder 3"/>
          <p:cNvSpPr>
            <a:spLocks noGrp="1"/>
          </p:cNvSpPr>
          <p:nvPr>
            <p:ph type="sldNum" sz="quarter" idx="11"/>
          </p:nvPr>
        </p:nvSpPr>
        <p:spPr/>
        <p:txBody>
          <a:bodyPr/>
          <a:lstStyle/>
          <a:p>
            <a:pPr>
              <a:defRPr/>
            </a:pPr>
            <a:fld id="{446C9BED-6FD4-4BA4-B6B0-4A26058AC9EF}" type="slidenum">
              <a:rPr lang="en-US" smtClean="0"/>
              <a:pPr>
                <a:defRPr/>
              </a:pPr>
              <a:t>8</a:t>
            </a:fld>
            <a:endParaRPr lang="en-US" dirty="0"/>
          </a:p>
        </p:txBody>
      </p:sp>
      <p:pic>
        <p:nvPicPr>
          <p:cNvPr id="1032" name="Picture 8" descr="http://cdn.ttgtmedia.com/rms/computerweekly/cyber-security-threat-290x230-istockphoto-thinkstoc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884587"/>
            <a:ext cx="2244726" cy="17803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www.smt-center.com/images/splunk.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85101" y="3818495"/>
            <a:ext cx="1241425" cy="4443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cdn.datafloq.com/vendor/logo/guavus-logo.jpe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32022" y="4333020"/>
            <a:ext cx="906483" cy="22993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http://cloudtimes.org/wp-content/uploads/2013/07/hp-ArcSight.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07295" y="2907432"/>
            <a:ext cx="1261258" cy="840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16946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PavilionWhite16x9">
  <a:themeElements>
    <a:clrScheme name="PavilionPallete">
      <a:dk1>
        <a:sysClr val="windowText" lastClr="000000"/>
      </a:dk1>
      <a:lt1>
        <a:sysClr val="window" lastClr="FFFFFF"/>
      </a:lt1>
      <a:dk2>
        <a:srgbClr val="000000"/>
      </a:dk2>
      <a:lt2>
        <a:srgbClr val="9A918C"/>
      </a:lt2>
      <a:accent1>
        <a:srgbClr val="5482AB"/>
      </a:accent1>
      <a:accent2>
        <a:srgbClr val="EEB500"/>
      </a:accent2>
      <a:accent3>
        <a:srgbClr val="8E9300"/>
      </a:accent3>
      <a:accent4>
        <a:srgbClr val="D3001D"/>
      </a:accent4>
      <a:accent5>
        <a:srgbClr val="7CA295"/>
      </a:accent5>
      <a:accent6>
        <a:srgbClr val="E98306"/>
      </a:accent6>
      <a:hlink>
        <a:srgbClr val="FDBB30"/>
      </a:hlink>
      <a:folHlink>
        <a:srgbClr val="E9830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cap="flat" cmpd="sng" algn="ctr">
          <a:solidFill>
            <a:schemeClr val="accent1"/>
          </a:solidFill>
          <a:prstDash val="solid"/>
          <a:round/>
          <a:headEnd type="none" w="med" len="med"/>
          <a:tailEnd type="none" w="med" len="med"/>
        </a:ln>
        <a:effectLst/>
        <a:scene3d>
          <a:camera prst="orthographicFront"/>
          <a:lightRig rig="threePt" dir="t"/>
        </a:scene3d>
        <a:sp3d>
          <a:bevelT/>
        </a:sp3d>
      </a:spPr>
      <a:bodyPr vert="horz" wrap="square" lIns="91440" tIns="45720" rIns="91440" bIns="45720" numCol="1" rtlCol="0" anchor="ctr" anchorCtr="0" compatLnSpc="1">
        <a:prstTxWarp prst="textNoShape">
          <a:avLst/>
        </a:prstTxWarp>
      </a:bodyPr>
      <a:lstStyle>
        <a:defPPr marL="0" marR="0" indent="0" algn="ctr" defTabSz="914400" rtl="0" eaLnBrk="1" fontAlgn="base" latinLnBrk="0" hangingPunct="1">
          <a:lnSpc>
            <a:spcPct val="90000"/>
          </a:lnSpc>
          <a:spcBef>
            <a:spcPct val="0"/>
          </a:spcBef>
          <a:spcAft>
            <a:spcPct val="0"/>
          </a:spcAft>
          <a:buClrTx/>
          <a:buSzTx/>
          <a:buFontTx/>
          <a:buNone/>
          <a:tabLst/>
          <a:defRPr kumimoji="0" sz="2400" i="0" u="none" strike="noStrike" cap="none" normalizeH="0" baseline="0" dirty="0" err="1" smtClean="0">
            <a:ln>
              <a:noFill/>
            </a:ln>
            <a:effectLst/>
            <a:latin typeface="+mn-lt"/>
          </a:defRPr>
        </a:defPPr>
      </a:lstStyle>
    </a:spDef>
    <a:lnDef>
      <a:spPr bwMode="auto">
        <a:solidFill>
          <a:schemeClr val="accent1"/>
        </a:solidFill>
        <a:ln w="19050" cap="flat" cmpd="sng" algn="ctr">
          <a:solidFill>
            <a:schemeClr val="tx2"/>
          </a:solidFill>
          <a:prstDash val="solid"/>
          <a:round/>
          <a:headEnd type="none" w="med" len="med"/>
          <a:tailEnd type="none" w="med" len="med"/>
        </a:ln>
        <a:effectLst/>
      </a:spPr>
      <a:bodyPr/>
      <a:lstStyle/>
    </a:lnDef>
    <a:txDef>
      <a:spPr bwMode="ltGray">
        <a:noFill/>
        <a:ln w="9525">
          <a:noFill/>
          <a:miter lim="800000"/>
          <a:headEnd/>
          <a:tailEnd/>
        </a:ln>
      </a:spPr>
      <a:bodyPr wrap="square" lIns="91419" tIns="45710" rIns="91419" bIns="45710" rtlCol="0" anchor="t" anchorCtr="0">
        <a:noAutofit/>
      </a:bodyPr>
      <a:lstStyle>
        <a:defPPr>
          <a:lnSpc>
            <a:spcPct val="90000"/>
          </a:lnSpc>
          <a:spcBef>
            <a:spcPts val="0"/>
          </a:spcBef>
          <a:spcAft>
            <a:spcPts val="800"/>
          </a:spcAft>
          <a:defRPr sz="2000" dirty="0" err="1" smtClean="0">
            <a:latin typeface="Calibri" pitchFamily="34" charset="0"/>
          </a:defRPr>
        </a:defPPr>
      </a:lstStyle>
    </a:txDef>
  </a:objectDefaults>
  <a:extraClrSchemeLst>
    <a:extraClrScheme>
      <a:clrScheme name="Symantec Color Scheme">
        <a:dk1>
          <a:srgbClr val="000000"/>
        </a:dk1>
        <a:lt1>
          <a:srgbClr val="FFFFFF"/>
        </a:lt1>
        <a:dk2>
          <a:srgbClr val="000000"/>
        </a:dk2>
        <a:lt2>
          <a:srgbClr val="8C919A"/>
        </a:lt2>
        <a:accent1>
          <a:srgbClr val="848561"/>
        </a:accent1>
        <a:accent2>
          <a:srgbClr val="E6BA00"/>
        </a:accent2>
        <a:accent3>
          <a:srgbClr val="4D6883"/>
        </a:accent3>
        <a:accent4>
          <a:srgbClr val="F27F1A"/>
        </a:accent4>
        <a:accent5>
          <a:srgbClr val="A30609"/>
        </a:accent5>
        <a:accent6>
          <a:srgbClr val="7F6377"/>
        </a:accent6>
        <a:hlink>
          <a:srgbClr val="4D6883"/>
        </a:hlink>
        <a:folHlink>
          <a:srgbClr val="F27F1A"/>
        </a:folHlink>
      </a:clrScheme>
      <a:clrMap bg1="lt1" tx1="dk1" bg2="lt2" tx2="dk2" accent1="accent1" accent2="accent2" accent3="accent3" accent4="accent4" accent5="accent5" accent6="accent6" hlink="hlink" folHlink="folHlink"/>
    </a:extraClrScheme>
  </a:extraClrSchemeLst>
  <a:custClrLst>
    <a:custClr name="Red">
      <a:srgbClr val="B32317"/>
    </a:custClr>
    <a:custClr name="Blue">
      <a:srgbClr val="3B3B69"/>
    </a:custClr>
    <a:custClr name="Yellow">
      <a:srgbClr val="E0991A"/>
    </a:custClr>
    <a:custClr name="Taupe">
      <a:srgbClr val="867C50"/>
    </a:custClr>
    <a:custClr name="Teal">
      <a:srgbClr val="31565D"/>
    </a:custClr>
  </a:custClrLst>
</a:theme>
</file>

<file path=ppt/theme/theme2.xml><?xml version="1.0" encoding="utf-8"?>
<a:theme xmlns:a="http://schemas.openxmlformats.org/drawingml/2006/main" name="PavilionBlack16x9">
  <a:themeElements>
    <a:clrScheme name="PavilionPallete">
      <a:dk1>
        <a:sysClr val="windowText" lastClr="000000"/>
      </a:dk1>
      <a:lt1>
        <a:sysClr val="window" lastClr="FFFFFF"/>
      </a:lt1>
      <a:dk2>
        <a:srgbClr val="000000"/>
      </a:dk2>
      <a:lt2>
        <a:srgbClr val="9A918C"/>
      </a:lt2>
      <a:accent1>
        <a:srgbClr val="5482AB"/>
      </a:accent1>
      <a:accent2>
        <a:srgbClr val="EEB500"/>
      </a:accent2>
      <a:accent3>
        <a:srgbClr val="8E9300"/>
      </a:accent3>
      <a:accent4>
        <a:srgbClr val="D3001D"/>
      </a:accent4>
      <a:accent5>
        <a:srgbClr val="7CA295"/>
      </a:accent5>
      <a:accent6>
        <a:srgbClr val="E98306"/>
      </a:accent6>
      <a:hlink>
        <a:srgbClr val="FDBB30"/>
      </a:hlink>
      <a:folHlink>
        <a:srgbClr val="E9830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cap="flat" cmpd="sng" algn="ctr">
          <a:solidFill>
            <a:schemeClr val="accent1"/>
          </a:solidFill>
          <a:prstDash val="solid"/>
          <a:round/>
          <a:headEnd type="none" w="med" len="med"/>
          <a:tailEnd type="none" w="med" len="med"/>
        </a:ln>
        <a:effectLst/>
        <a:scene3d>
          <a:camera prst="orthographicFront"/>
          <a:lightRig rig="threePt" dir="t"/>
        </a:scene3d>
        <a:sp3d>
          <a:bevelT/>
        </a:sp3d>
      </a:spPr>
      <a:bodyPr vert="horz" wrap="square" lIns="91440" tIns="45720" rIns="91440" bIns="45720" numCol="1" rtlCol="0" anchor="ctr" anchorCtr="0" compatLnSpc="1">
        <a:prstTxWarp prst="textNoShape">
          <a:avLst/>
        </a:prstTxWarp>
      </a:bodyPr>
      <a:lstStyle>
        <a:defPPr marL="0" marR="0" indent="0" algn="ctr" defTabSz="914400" rtl="0" eaLnBrk="1" fontAlgn="base" latinLnBrk="0" hangingPunct="1">
          <a:lnSpc>
            <a:spcPct val="90000"/>
          </a:lnSpc>
          <a:spcBef>
            <a:spcPct val="0"/>
          </a:spcBef>
          <a:spcAft>
            <a:spcPct val="0"/>
          </a:spcAft>
          <a:buClrTx/>
          <a:buSzTx/>
          <a:buFontTx/>
          <a:buNone/>
          <a:tabLst/>
          <a:defRPr kumimoji="0" sz="2400" i="0" u="none" strike="noStrike" cap="none" normalizeH="0" baseline="0" dirty="0" err="1" smtClean="0">
            <a:ln>
              <a:noFill/>
            </a:ln>
            <a:effectLst/>
            <a:latin typeface="+mn-lt"/>
          </a:defRPr>
        </a:defPPr>
      </a:lstStyle>
    </a:spDef>
    <a:lnDef>
      <a:spPr bwMode="auto">
        <a:solidFill>
          <a:schemeClr val="accent1"/>
        </a:solidFill>
        <a:ln w="19050" cap="flat" cmpd="sng" algn="ctr">
          <a:solidFill>
            <a:schemeClr val="tx2"/>
          </a:solidFill>
          <a:prstDash val="solid"/>
          <a:round/>
          <a:headEnd type="none" w="med" len="med"/>
          <a:tailEnd type="none" w="med" len="med"/>
        </a:ln>
        <a:effectLst/>
      </a:spPr>
      <a:bodyPr/>
      <a:lstStyle/>
    </a:lnDef>
    <a:txDef>
      <a:spPr bwMode="ltGray">
        <a:noFill/>
        <a:ln w="9525">
          <a:noFill/>
          <a:miter lim="800000"/>
          <a:headEnd/>
          <a:tailEnd/>
        </a:ln>
      </a:spPr>
      <a:bodyPr wrap="square" lIns="91419" tIns="45710" rIns="91419" bIns="45710" rtlCol="0" anchor="t" anchorCtr="0">
        <a:noAutofit/>
      </a:bodyPr>
      <a:lstStyle>
        <a:defPPr>
          <a:lnSpc>
            <a:spcPct val="90000"/>
          </a:lnSpc>
          <a:spcBef>
            <a:spcPts val="0"/>
          </a:spcBef>
          <a:spcAft>
            <a:spcPts val="800"/>
          </a:spcAft>
          <a:defRPr sz="2000" dirty="0" err="1" smtClean="0">
            <a:latin typeface="Calibri" pitchFamily="34" charset="0"/>
          </a:defRPr>
        </a:defPPr>
      </a:lstStyle>
    </a:txDef>
  </a:objectDefaults>
  <a:extraClrSchemeLst>
    <a:extraClrScheme>
      <a:clrScheme name="Symantec Color Scheme">
        <a:dk1>
          <a:srgbClr val="000000"/>
        </a:dk1>
        <a:lt1>
          <a:srgbClr val="FFFFFF"/>
        </a:lt1>
        <a:dk2>
          <a:srgbClr val="000000"/>
        </a:dk2>
        <a:lt2>
          <a:srgbClr val="8C919A"/>
        </a:lt2>
        <a:accent1>
          <a:srgbClr val="848561"/>
        </a:accent1>
        <a:accent2>
          <a:srgbClr val="E6BA00"/>
        </a:accent2>
        <a:accent3>
          <a:srgbClr val="4D6883"/>
        </a:accent3>
        <a:accent4>
          <a:srgbClr val="F27F1A"/>
        </a:accent4>
        <a:accent5>
          <a:srgbClr val="A30609"/>
        </a:accent5>
        <a:accent6>
          <a:srgbClr val="7F6377"/>
        </a:accent6>
        <a:hlink>
          <a:srgbClr val="4D6883"/>
        </a:hlink>
        <a:folHlink>
          <a:srgbClr val="F27F1A"/>
        </a:folHlink>
      </a:clrScheme>
      <a:clrMap bg1="lt1" tx1="dk1" bg2="lt2" tx2="dk2" accent1="accent1" accent2="accent2" accent3="accent3" accent4="accent4" accent5="accent5" accent6="accent6" hlink="hlink" folHlink="folHlink"/>
    </a:extraClrScheme>
  </a:extraClrSchemeLst>
  <a:custClrLst>
    <a:custClr name="Red">
      <a:srgbClr val="B32317"/>
    </a:custClr>
    <a:custClr name="Blue">
      <a:srgbClr val="3B3B69"/>
    </a:custClr>
    <a:custClr name="Yellow">
      <a:srgbClr val="E0991A"/>
    </a:custClr>
    <a:custClr name="Taupe">
      <a:srgbClr val="867C50"/>
    </a:custClr>
    <a:custClr name="Teal">
      <a:srgbClr val="31565D"/>
    </a:custClr>
  </a:custClrLst>
  <a:extLst>
    <a:ext uri="{05A4C25C-085E-4340-85A3-A5531E510DB2}">
      <thm15:themeFamily xmlns:thm15="http://schemas.microsoft.com/office/thememl/2012/main" name="PavilionWhite16x9" id="{EC458EED-53EE-4A61-8868-432211058A19}" vid="{F5321C73-BA4E-4296-9A9B-19FE777A76ED}"/>
    </a:ext>
  </a:extLst>
</a:theme>
</file>

<file path=ppt/theme/theme3.xml><?xml version="1.0" encoding="utf-8"?>
<a:theme xmlns:a="http://schemas.openxmlformats.org/drawingml/2006/main" name="1_PavilionWhite16x9">
  <a:themeElements>
    <a:clrScheme name="PavilionPallete">
      <a:dk1>
        <a:sysClr val="windowText" lastClr="000000"/>
      </a:dk1>
      <a:lt1>
        <a:sysClr val="window" lastClr="FFFFFF"/>
      </a:lt1>
      <a:dk2>
        <a:srgbClr val="000000"/>
      </a:dk2>
      <a:lt2>
        <a:srgbClr val="9A918C"/>
      </a:lt2>
      <a:accent1>
        <a:srgbClr val="5482AB"/>
      </a:accent1>
      <a:accent2>
        <a:srgbClr val="EEB500"/>
      </a:accent2>
      <a:accent3>
        <a:srgbClr val="8E9300"/>
      </a:accent3>
      <a:accent4>
        <a:srgbClr val="D3001D"/>
      </a:accent4>
      <a:accent5>
        <a:srgbClr val="7CA295"/>
      </a:accent5>
      <a:accent6>
        <a:srgbClr val="E98306"/>
      </a:accent6>
      <a:hlink>
        <a:srgbClr val="FDBB30"/>
      </a:hlink>
      <a:folHlink>
        <a:srgbClr val="E9830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cap="flat" cmpd="sng" algn="ctr">
          <a:solidFill>
            <a:schemeClr val="accent1"/>
          </a:solidFill>
          <a:prstDash val="solid"/>
          <a:round/>
          <a:headEnd type="none" w="med" len="med"/>
          <a:tailEnd type="none" w="med" len="med"/>
        </a:ln>
        <a:effectLst/>
        <a:scene3d>
          <a:camera prst="orthographicFront"/>
          <a:lightRig rig="threePt" dir="t"/>
        </a:scene3d>
        <a:sp3d>
          <a:bevelT/>
        </a:sp3d>
      </a:spPr>
      <a:bodyPr vert="horz" wrap="square" lIns="91440" tIns="45720" rIns="91440" bIns="45720" numCol="1" rtlCol="0" anchor="ctr" anchorCtr="0" compatLnSpc="1">
        <a:prstTxWarp prst="textNoShape">
          <a:avLst/>
        </a:prstTxWarp>
      </a:bodyPr>
      <a:lstStyle>
        <a:defPPr marL="0" marR="0" indent="0" algn="ctr" defTabSz="914400" rtl="0" eaLnBrk="1" fontAlgn="base" latinLnBrk="0" hangingPunct="1">
          <a:lnSpc>
            <a:spcPct val="90000"/>
          </a:lnSpc>
          <a:spcBef>
            <a:spcPct val="0"/>
          </a:spcBef>
          <a:spcAft>
            <a:spcPct val="0"/>
          </a:spcAft>
          <a:buClrTx/>
          <a:buSzTx/>
          <a:buFontTx/>
          <a:buNone/>
          <a:tabLst/>
          <a:defRPr kumimoji="0" sz="2400" i="0" u="none" strike="noStrike" cap="none" normalizeH="0" baseline="0" dirty="0" err="1" smtClean="0">
            <a:ln>
              <a:noFill/>
            </a:ln>
            <a:effectLst/>
            <a:latin typeface="+mn-lt"/>
          </a:defRPr>
        </a:defPPr>
      </a:lstStyle>
    </a:spDef>
    <a:lnDef>
      <a:spPr bwMode="auto">
        <a:solidFill>
          <a:schemeClr val="accent1"/>
        </a:solidFill>
        <a:ln w="19050" cap="flat" cmpd="sng" algn="ctr">
          <a:solidFill>
            <a:schemeClr val="tx2"/>
          </a:solidFill>
          <a:prstDash val="solid"/>
          <a:round/>
          <a:headEnd type="none" w="med" len="med"/>
          <a:tailEnd type="none" w="med" len="med"/>
        </a:ln>
        <a:effectLst/>
      </a:spPr>
      <a:bodyPr/>
      <a:lstStyle/>
    </a:lnDef>
    <a:txDef>
      <a:spPr bwMode="ltGray">
        <a:noFill/>
        <a:ln w="9525">
          <a:noFill/>
          <a:miter lim="800000"/>
          <a:headEnd/>
          <a:tailEnd/>
        </a:ln>
      </a:spPr>
      <a:bodyPr wrap="square" lIns="91419" tIns="45710" rIns="91419" bIns="45710" rtlCol="0" anchor="t" anchorCtr="0">
        <a:noAutofit/>
      </a:bodyPr>
      <a:lstStyle>
        <a:defPPr>
          <a:lnSpc>
            <a:spcPct val="90000"/>
          </a:lnSpc>
          <a:spcBef>
            <a:spcPts val="0"/>
          </a:spcBef>
          <a:spcAft>
            <a:spcPts val="800"/>
          </a:spcAft>
          <a:defRPr sz="2000" dirty="0" err="1" smtClean="0">
            <a:latin typeface="Calibri" pitchFamily="34" charset="0"/>
          </a:defRPr>
        </a:defPPr>
      </a:lstStyle>
    </a:txDef>
  </a:objectDefaults>
  <a:extraClrSchemeLst>
    <a:extraClrScheme>
      <a:clrScheme name="Symantec Color Scheme">
        <a:dk1>
          <a:srgbClr val="000000"/>
        </a:dk1>
        <a:lt1>
          <a:srgbClr val="FFFFFF"/>
        </a:lt1>
        <a:dk2>
          <a:srgbClr val="000000"/>
        </a:dk2>
        <a:lt2>
          <a:srgbClr val="8C919A"/>
        </a:lt2>
        <a:accent1>
          <a:srgbClr val="848561"/>
        </a:accent1>
        <a:accent2>
          <a:srgbClr val="E6BA00"/>
        </a:accent2>
        <a:accent3>
          <a:srgbClr val="4D6883"/>
        </a:accent3>
        <a:accent4>
          <a:srgbClr val="F27F1A"/>
        </a:accent4>
        <a:accent5>
          <a:srgbClr val="A30609"/>
        </a:accent5>
        <a:accent6>
          <a:srgbClr val="7F6377"/>
        </a:accent6>
        <a:hlink>
          <a:srgbClr val="4D6883"/>
        </a:hlink>
        <a:folHlink>
          <a:srgbClr val="F27F1A"/>
        </a:folHlink>
      </a:clrScheme>
      <a:clrMap bg1="lt1" tx1="dk1" bg2="lt2" tx2="dk2" accent1="accent1" accent2="accent2" accent3="accent3" accent4="accent4" accent5="accent5" accent6="accent6" hlink="hlink" folHlink="folHlink"/>
    </a:extraClrScheme>
  </a:extraClrSchemeLst>
  <a:custClrLst>
    <a:custClr name="Red">
      <a:srgbClr val="B32317"/>
    </a:custClr>
    <a:custClr name="Blue">
      <a:srgbClr val="3B3B69"/>
    </a:custClr>
    <a:custClr name="Yellow">
      <a:srgbClr val="E0991A"/>
    </a:custClr>
    <a:custClr name="Taupe">
      <a:srgbClr val="867C50"/>
    </a:custClr>
    <a:custClr name="Teal">
      <a:srgbClr val="31565D"/>
    </a:custClr>
  </a:custClrLst>
  <a:extLst>
    <a:ext uri="{05A4C25C-085E-4340-85A3-A5531E510DB2}">
      <thm15:themeFamily xmlns:thm15="http://schemas.microsoft.com/office/thememl/2012/main" name="PavilionWhite16x9" id="{124898C9-A897-45F3-8304-54D2AD449AE7}" vid="{35DA1415-2E42-4218-BCE3-2DEC8E606BE8}"/>
    </a:ext>
  </a:extLst>
</a:theme>
</file>

<file path=ppt/theme/theme4.xml><?xml version="1.0" encoding="utf-8"?>
<a:theme xmlns:a="http://schemas.openxmlformats.org/drawingml/2006/main" name="Office Theme">
  <a:themeElements>
    <a:clrScheme name="Symantec_Color_Theme_Black_v3">
      <a:dk1>
        <a:sysClr val="windowText" lastClr="000000"/>
      </a:dk1>
      <a:lt1>
        <a:sysClr val="window" lastClr="FFFFFF"/>
      </a:lt1>
      <a:dk2>
        <a:srgbClr val="000000"/>
      </a:dk2>
      <a:lt2>
        <a:srgbClr val="9A918C"/>
      </a:lt2>
      <a:accent1>
        <a:srgbClr val="5482AB"/>
      </a:accent1>
      <a:accent2>
        <a:srgbClr val="FDBB30"/>
      </a:accent2>
      <a:accent3>
        <a:srgbClr val="8E9300"/>
      </a:accent3>
      <a:accent4>
        <a:srgbClr val="E84920"/>
      </a:accent4>
      <a:accent5>
        <a:srgbClr val="7CA295"/>
      </a:accent5>
      <a:accent6>
        <a:srgbClr val="E98306"/>
      </a:accent6>
      <a:hlink>
        <a:srgbClr val="FDBB30"/>
      </a:hlink>
      <a:folHlink>
        <a:srgbClr val="E9830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Symantec_Color_Theme_Black_v3">
      <a:dk1>
        <a:sysClr val="windowText" lastClr="000000"/>
      </a:dk1>
      <a:lt1>
        <a:sysClr val="window" lastClr="FFFFFF"/>
      </a:lt1>
      <a:dk2>
        <a:srgbClr val="000000"/>
      </a:dk2>
      <a:lt2>
        <a:srgbClr val="9A918C"/>
      </a:lt2>
      <a:accent1>
        <a:srgbClr val="5482AB"/>
      </a:accent1>
      <a:accent2>
        <a:srgbClr val="FDBB30"/>
      </a:accent2>
      <a:accent3>
        <a:srgbClr val="8E9300"/>
      </a:accent3>
      <a:accent4>
        <a:srgbClr val="E84920"/>
      </a:accent4>
      <a:accent5>
        <a:srgbClr val="7CA295"/>
      </a:accent5>
      <a:accent6>
        <a:srgbClr val="E98306"/>
      </a:accent6>
      <a:hlink>
        <a:srgbClr val="FDBB30"/>
      </a:hlink>
      <a:folHlink>
        <a:srgbClr val="E9830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B9B9917FF4EF148815DA2E3966501D1" ma:contentTypeVersion="0" ma:contentTypeDescription="Create a new document." ma:contentTypeScope="" ma:versionID="44625cb8f3939115d33cd7e5508336c5">
  <xsd:schema xmlns:xsd="http://www.w3.org/2001/XMLSchema" xmlns:xs="http://www.w3.org/2001/XMLSchema" xmlns:p="http://schemas.microsoft.com/office/2006/metadata/properties" targetNamespace="http://schemas.microsoft.com/office/2006/metadata/properties" ma:root="true" ma:fieldsID="27b4a4f76bea50102067bc7ec8c6d4d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A08FB03-4C5A-459F-B3EB-10EC0B596090}"/>
</file>

<file path=customXml/itemProps2.xml><?xml version="1.0" encoding="utf-8"?>
<ds:datastoreItem xmlns:ds="http://schemas.openxmlformats.org/officeDocument/2006/customXml" ds:itemID="{C7B9A2E7-C6B7-408A-8BEA-842A5F0DC0A3}"/>
</file>

<file path=customXml/itemProps3.xml><?xml version="1.0" encoding="utf-8"?>
<ds:datastoreItem xmlns:ds="http://schemas.openxmlformats.org/officeDocument/2006/customXml" ds:itemID="{947E1C03-E7B3-4731-8105-73C3A4058EBC}"/>
</file>

<file path=docProps/app.xml><?xml version="1.0" encoding="utf-8"?>
<Properties xmlns="http://schemas.openxmlformats.org/officeDocument/2006/extended-properties" xmlns:vt="http://schemas.openxmlformats.org/officeDocument/2006/docPropsVTypes">
  <Template>PavilionWhite16x9.potx</Template>
  <TotalTime>0</TotalTime>
  <Words>313</Words>
  <Application>Microsoft Office PowerPoint</Application>
  <PresentationFormat>On-screen Show (16:9)</PresentationFormat>
  <Paragraphs>87</Paragraphs>
  <Slides>8</Slides>
  <Notes>5</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8</vt:i4>
      </vt:variant>
    </vt:vector>
  </HeadingPairs>
  <TitlesOfParts>
    <vt:vector size="15" baseType="lpstr">
      <vt:lpstr>Arial</vt:lpstr>
      <vt:lpstr>Calibri</vt:lpstr>
      <vt:lpstr>Lucida Grande</vt:lpstr>
      <vt:lpstr>Wingdings</vt:lpstr>
      <vt:lpstr>PavilionWhite16x9</vt:lpstr>
      <vt:lpstr>PavilionBlack16x9</vt:lpstr>
      <vt:lpstr>1_PavilionWhite16x9</vt:lpstr>
      <vt:lpstr>Pavilion’s Target Verticals</vt:lpstr>
      <vt:lpstr>SAAS: Lower Cost and Increase Scale</vt:lpstr>
      <vt:lpstr>Financial Institutions Reduce ETL Window up to 5X</vt:lpstr>
      <vt:lpstr>Global Retailer Increases Revenue &amp; Profits</vt:lpstr>
      <vt:lpstr>High Performance for Media and Entertainment</vt:lpstr>
      <vt:lpstr>B2B2C Global Travel Partner: Maximizing Transactions</vt:lpstr>
      <vt:lpstr>PowerPoint Presentation</vt:lpstr>
      <vt:lpstr>Tackle Bigger Analytics Problems </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2013-02-08T16:24:09Z</dcterms:created>
  <dcterms:modified xsi:type="dcterms:W3CDTF">2017-01-19T23:37:16Z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0x0101005B9B9917FF4EF148815DA2E3966501D1</vt:lpwstr>
  </property>
</Properties>
</file>